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4"/>
  </p:notesMasterIdLst>
  <p:handoutMasterIdLst>
    <p:handoutMasterId r:id="rId45"/>
  </p:handoutMasterIdLst>
  <p:sldIdLst>
    <p:sldId id="283" r:id="rId6"/>
    <p:sldId id="290" r:id="rId7"/>
    <p:sldId id="286" r:id="rId8"/>
    <p:sldId id="292" r:id="rId9"/>
    <p:sldId id="291" r:id="rId10"/>
    <p:sldId id="287" r:id="rId11"/>
    <p:sldId id="288" r:id="rId12"/>
    <p:sldId id="295" r:id="rId13"/>
    <p:sldId id="307" r:id="rId14"/>
    <p:sldId id="324" r:id="rId15"/>
    <p:sldId id="294" r:id="rId16"/>
    <p:sldId id="278" r:id="rId17"/>
    <p:sldId id="281" r:id="rId18"/>
    <p:sldId id="284" r:id="rId19"/>
    <p:sldId id="280" r:id="rId20"/>
    <p:sldId id="305" r:id="rId21"/>
    <p:sldId id="298" r:id="rId22"/>
    <p:sldId id="306" r:id="rId23"/>
    <p:sldId id="302" r:id="rId24"/>
    <p:sldId id="309" r:id="rId25"/>
    <p:sldId id="310" r:id="rId26"/>
    <p:sldId id="308" r:id="rId27"/>
    <p:sldId id="313" r:id="rId28"/>
    <p:sldId id="264" r:id="rId29"/>
    <p:sldId id="266" r:id="rId30"/>
    <p:sldId id="265" r:id="rId31"/>
    <p:sldId id="316" r:id="rId32"/>
    <p:sldId id="321" r:id="rId33"/>
    <p:sldId id="331" r:id="rId34"/>
    <p:sldId id="332" r:id="rId35"/>
    <p:sldId id="322" r:id="rId36"/>
    <p:sldId id="326" r:id="rId37"/>
    <p:sldId id="328" r:id="rId38"/>
    <p:sldId id="327" r:id="rId39"/>
    <p:sldId id="323" r:id="rId40"/>
    <p:sldId id="329" r:id="rId41"/>
    <p:sldId id="330" r:id="rId42"/>
    <p:sldId id="311" r:id="rId4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000"/>
    <a:srgbClr val="FCD87F"/>
    <a:srgbClr val="013672"/>
    <a:srgbClr val="FDC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12" autoAdjust="0"/>
    <p:restoredTop sz="94663"/>
  </p:normalViewPr>
  <p:slideViewPr>
    <p:cSldViewPr snapToGrid="0" snapToObjects="1">
      <p:cViewPr>
        <p:scale>
          <a:sx n="70" d="100"/>
          <a:sy n="70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19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5CFED8-80F5-4B3B-BF4B-E0FA1E4F5DAD}" type="doc">
      <dgm:prSet loTypeId="urn:microsoft.com/office/officeart/2008/layout/BubblePicture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235079C1-96BE-4658-BB19-7A31FCDE3C64}">
      <dgm:prSet phldrT="[Texto]"/>
      <dgm:spPr/>
      <dgm:t>
        <a:bodyPr/>
        <a:lstStyle/>
        <a:p>
          <a:r>
            <a:rPr lang="es-ES" dirty="0"/>
            <a:t>HTTP</a:t>
          </a:r>
        </a:p>
      </dgm:t>
    </dgm:pt>
    <dgm:pt modelId="{587A041F-8C57-4C0C-839A-E4935733BC15}" type="parTrans" cxnId="{0EFA21E3-DFBE-4B93-9D83-427A1AC7D833}">
      <dgm:prSet/>
      <dgm:spPr/>
      <dgm:t>
        <a:bodyPr/>
        <a:lstStyle/>
        <a:p>
          <a:endParaRPr lang="es-ES"/>
        </a:p>
      </dgm:t>
    </dgm:pt>
    <dgm:pt modelId="{5DEC12BB-6202-470D-9E0E-EF5797CBB146}" type="sibTrans" cxnId="{0EFA21E3-DFBE-4B93-9D83-427A1AC7D83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ES"/>
        </a:p>
      </dgm:t>
    </dgm:pt>
    <dgm:pt modelId="{40B7738A-6499-4B85-83EF-9129AC2B84D2}">
      <dgm:prSet phldrT="[Texto]"/>
      <dgm:spPr/>
      <dgm:t>
        <a:bodyPr/>
        <a:lstStyle/>
        <a:p>
          <a:r>
            <a:rPr lang="es-ES" dirty="0"/>
            <a:t>HTML</a:t>
          </a:r>
        </a:p>
      </dgm:t>
    </dgm:pt>
    <dgm:pt modelId="{CE69112C-5231-4292-955D-0CBECBC3F904}" type="parTrans" cxnId="{C413E71B-40B2-4B4F-9CDD-0472FF657DA3}">
      <dgm:prSet/>
      <dgm:spPr/>
      <dgm:t>
        <a:bodyPr/>
        <a:lstStyle/>
        <a:p>
          <a:endParaRPr lang="es-ES"/>
        </a:p>
      </dgm:t>
    </dgm:pt>
    <dgm:pt modelId="{5C95FCF0-324C-452B-BC66-A3F7D234D823}" type="sibTrans" cxnId="{C413E71B-40B2-4B4F-9CDD-0472FF657DA3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965EF5ED-F59D-4622-886F-3E77FA939874}">
      <dgm:prSet phldrT="[Texto]"/>
      <dgm:spPr/>
      <dgm:t>
        <a:bodyPr/>
        <a:lstStyle/>
        <a:p>
          <a:r>
            <a:rPr lang="es-ES" dirty="0"/>
            <a:t>URL</a:t>
          </a:r>
        </a:p>
      </dgm:t>
    </dgm:pt>
    <dgm:pt modelId="{EB8CE214-D422-44D3-BE36-2BAAFEC6E53C}" type="parTrans" cxnId="{A9ACB367-7316-4C6F-9DE2-252A4D339AA4}">
      <dgm:prSet/>
      <dgm:spPr/>
      <dgm:t>
        <a:bodyPr/>
        <a:lstStyle/>
        <a:p>
          <a:endParaRPr lang="es-ES"/>
        </a:p>
      </dgm:t>
    </dgm:pt>
    <dgm:pt modelId="{1F1B143D-3480-4B75-8DEF-F31D4DAA5D19}" type="sibTrans" cxnId="{A9ACB367-7316-4C6F-9DE2-252A4D339AA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  <dgm:t>
        <a:bodyPr/>
        <a:lstStyle/>
        <a:p>
          <a:endParaRPr lang="es-ES"/>
        </a:p>
      </dgm:t>
    </dgm:pt>
    <dgm:pt modelId="{E656FED7-CCD4-4E19-B68E-D875D56C3D10}" type="pres">
      <dgm:prSet presAssocID="{AA5CFED8-80F5-4B3B-BF4B-E0FA1E4F5DAD}" presName="Name0" presStyleCnt="0">
        <dgm:presLayoutVars>
          <dgm:chMax val="8"/>
          <dgm:chPref val="8"/>
          <dgm:dir/>
        </dgm:presLayoutVars>
      </dgm:prSet>
      <dgm:spPr/>
    </dgm:pt>
    <dgm:pt modelId="{569BE1C7-0695-4348-81ED-B34960E3BC87}" type="pres">
      <dgm:prSet presAssocID="{235079C1-96BE-4658-BB19-7A31FCDE3C64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6BB0CEC-A327-43A9-A20A-5CD9ACAE45B8}" type="pres">
      <dgm:prSet presAssocID="{235079C1-96BE-4658-BB19-7A31FCDE3C64}" presName="image_accent_1" presStyleCnt="0"/>
      <dgm:spPr/>
    </dgm:pt>
    <dgm:pt modelId="{5333E317-5901-4A01-92CE-49081A3290C8}" type="pres">
      <dgm:prSet presAssocID="{235079C1-96BE-4658-BB19-7A31FCDE3C64}" presName="imageAccentRepeatNode" presStyleLbl="alignNode1" presStyleIdx="0" presStyleCnt="6"/>
      <dgm:spPr/>
    </dgm:pt>
    <dgm:pt modelId="{B085215A-01C4-403A-A422-E2CF6DD753F0}" type="pres">
      <dgm:prSet presAssocID="{235079C1-96BE-4658-BB19-7A31FCDE3C64}" presName="accent_1" presStyleLbl="alignNode1" presStyleIdx="1" presStyleCnt="6"/>
      <dgm:spPr/>
    </dgm:pt>
    <dgm:pt modelId="{74D5F9E6-B001-4D95-B853-8ED4D2E78AF5}" type="pres">
      <dgm:prSet presAssocID="{5DEC12BB-6202-470D-9E0E-EF5797CBB146}" presName="image_1" presStyleCnt="0"/>
      <dgm:spPr/>
    </dgm:pt>
    <dgm:pt modelId="{13CDD01C-8129-4402-A8C8-580F7E518843}" type="pres">
      <dgm:prSet presAssocID="{5DEC12BB-6202-470D-9E0E-EF5797CBB146}" presName="imageRepeatNode" presStyleLbl="fgImgPlace1" presStyleIdx="0" presStyleCnt="3" custScaleX="103254" custScaleY="95377"/>
      <dgm:spPr/>
    </dgm:pt>
    <dgm:pt modelId="{91A83C74-89EA-48A7-AD7B-DB43D0FE2C7E}" type="pres">
      <dgm:prSet presAssocID="{40B7738A-6499-4B85-83EF-9129AC2B84D2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19FD259-57F3-4D6A-A041-6655A1B5558B}" type="pres">
      <dgm:prSet presAssocID="{40B7738A-6499-4B85-83EF-9129AC2B84D2}" presName="image_accent_2" presStyleCnt="0"/>
      <dgm:spPr/>
    </dgm:pt>
    <dgm:pt modelId="{FCB09E2B-9566-4DCB-9D53-EFF33B6FFF03}" type="pres">
      <dgm:prSet presAssocID="{40B7738A-6499-4B85-83EF-9129AC2B84D2}" presName="imageAccentRepeatNode" presStyleLbl="alignNode1" presStyleIdx="2" presStyleCnt="6"/>
      <dgm:spPr/>
    </dgm:pt>
    <dgm:pt modelId="{7C4934B9-AFDE-4DF2-8D38-9E5C02A5D500}" type="pres">
      <dgm:prSet presAssocID="{5C95FCF0-324C-452B-BC66-A3F7D234D823}" presName="image_2" presStyleCnt="0"/>
      <dgm:spPr/>
    </dgm:pt>
    <dgm:pt modelId="{6C5C748A-9032-4D08-BDC3-FCD138F5FEF9}" type="pres">
      <dgm:prSet presAssocID="{5C95FCF0-324C-452B-BC66-A3F7D234D823}" presName="imageRepeatNode" presStyleLbl="fgImgPlace1" presStyleIdx="1" presStyleCnt="3"/>
      <dgm:spPr/>
    </dgm:pt>
    <dgm:pt modelId="{8E2C91C2-404B-4A0A-BCFD-140109280C60}" type="pres">
      <dgm:prSet presAssocID="{965EF5ED-F59D-4622-886F-3E77FA939874}" presName="image_accent_3" presStyleCnt="0"/>
      <dgm:spPr/>
    </dgm:pt>
    <dgm:pt modelId="{DEBFE538-C5DB-414C-B971-A2B556D06EEE}" type="pres">
      <dgm:prSet presAssocID="{965EF5ED-F59D-4622-886F-3E77FA939874}" presName="imageAccentRepeatNode" presStyleLbl="alignNode1" presStyleIdx="3" presStyleCnt="6"/>
      <dgm:spPr/>
    </dgm:pt>
    <dgm:pt modelId="{ACAE8042-517E-409D-A9BC-D67D7496B76D}" type="pres">
      <dgm:prSet presAssocID="{965EF5ED-F59D-4622-886F-3E77FA939874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553BBAC-E352-43AE-AB98-5E5060239AE2}" type="pres">
      <dgm:prSet presAssocID="{965EF5ED-F59D-4622-886F-3E77FA939874}" presName="accent_2" presStyleLbl="alignNode1" presStyleIdx="4" presStyleCnt="6"/>
      <dgm:spPr/>
    </dgm:pt>
    <dgm:pt modelId="{08ADF03D-2870-4609-B044-6B1505A3D05D}" type="pres">
      <dgm:prSet presAssocID="{965EF5ED-F59D-4622-886F-3E77FA939874}" presName="accent_3" presStyleLbl="alignNode1" presStyleIdx="5" presStyleCnt="6"/>
      <dgm:spPr/>
    </dgm:pt>
    <dgm:pt modelId="{99D2D713-28FB-4785-BCBD-FE2D68E88801}" type="pres">
      <dgm:prSet presAssocID="{1F1B143D-3480-4B75-8DEF-F31D4DAA5D19}" presName="image_3" presStyleCnt="0"/>
      <dgm:spPr/>
    </dgm:pt>
    <dgm:pt modelId="{FE04AC28-CE77-4370-90CB-00874C1C0F15}" type="pres">
      <dgm:prSet presAssocID="{1F1B143D-3480-4B75-8DEF-F31D4DAA5D19}" presName="imageRepeatNode" presStyleLbl="fgImgPlace1" presStyleIdx="2" presStyleCnt="3"/>
      <dgm:spPr/>
    </dgm:pt>
  </dgm:ptLst>
  <dgm:cxnLst>
    <dgm:cxn modelId="{9FB12F11-F192-4BF5-A18D-FF6EA4529AF4}" type="presOf" srcId="{40B7738A-6499-4B85-83EF-9129AC2B84D2}" destId="{91A83C74-89EA-48A7-AD7B-DB43D0FE2C7E}" srcOrd="0" destOrd="0" presId="urn:microsoft.com/office/officeart/2008/layout/BubblePictureList"/>
    <dgm:cxn modelId="{10C40514-95AD-44CD-A373-2E56630D9AF4}" type="presOf" srcId="{5C95FCF0-324C-452B-BC66-A3F7D234D823}" destId="{6C5C748A-9032-4D08-BDC3-FCD138F5FEF9}" srcOrd="0" destOrd="0" presId="urn:microsoft.com/office/officeart/2008/layout/BubblePictureList"/>
    <dgm:cxn modelId="{03B6AB16-D8B2-4DC5-8424-7DAE9F8CD683}" type="presOf" srcId="{5DEC12BB-6202-470D-9E0E-EF5797CBB146}" destId="{13CDD01C-8129-4402-A8C8-580F7E518843}" srcOrd="0" destOrd="0" presId="urn:microsoft.com/office/officeart/2008/layout/BubblePictureList"/>
    <dgm:cxn modelId="{C413E71B-40B2-4B4F-9CDD-0472FF657DA3}" srcId="{AA5CFED8-80F5-4B3B-BF4B-E0FA1E4F5DAD}" destId="{40B7738A-6499-4B85-83EF-9129AC2B84D2}" srcOrd="1" destOrd="0" parTransId="{CE69112C-5231-4292-955D-0CBECBC3F904}" sibTransId="{5C95FCF0-324C-452B-BC66-A3F7D234D823}"/>
    <dgm:cxn modelId="{A9ACB367-7316-4C6F-9DE2-252A4D339AA4}" srcId="{AA5CFED8-80F5-4B3B-BF4B-E0FA1E4F5DAD}" destId="{965EF5ED-F59D-4622-886F-3E77FA939874}" srcOrd="2" destOrd="0" parTransId="{EB8CE214-D422-44D3-BE36-2BAAFEC6E53C}" sibTransId="{1F1B143D-3480-4B75-8DEF-F31D4DAA5D19}"/>
    <dgm:cxn modelId="{F15D614A-76E5-4551-B598-168D5F881131}" type="presOf" srcId="{965EF5ED-F59D-4622-886F-3E77FA939874}" destId="{ACAE8042-517E-409D-A9BC-D67D7496B76D}" srcOrd="0" destOrd="0" presId="urn:microsoft.com/office/officeart/2008/layout/BubblePictureList"/>
    <dgm:cxn modelId="{C54F4A97-E448-408F-8FD1-C21A10430F3C}" type="presOf" srcId="{235079C1-96BE-4658-BB19-7A31FCDE3C64}" destId="{569BE1C7-0695-4348-81ED-B34960E3BC87}" srcOrd="0" destOrd="0" presId="urn:microsoft.com/office/officeart/2008/layout/BubblePictureList"/>
    <dgm:cxn modelId="{5B253698-780B-44FA-AFB2-58024291BCB3}" type="presOf" srcId="{AA5CFED8-80F5-4B3B-BF4B-E0FA1E4F5DAD}" destId="{E656FED7-CCD4-4E19-B68E-D875D56C3D10}" srcOrd="0" destOrd="0" presId="urn:microsoft.com/office/officeart/2008/layout/BubblePictureList"/>
    <dgm:cxn modelId="{31142EE1-018E-416C-8CA1-C686F8261AB6}" type="presOf" srcId="{1F1B143D-3480-4B75-8DEF-F31D4DAA5D19}" destId="{FE04AC28-CE77-4370-90CB-00874C1C0F15}" srcOrd="0" destOrd="0" presId="urn:microsoft.com/office/officeart/2008/layout/BubblePictureList"/>
    <dgm:cxn modelId="{0EFA21E3-DFBE-4B93-9D83-427A1AC7D833}" srcId="{AA5CFED8-80F5-4B3B-BF4B-E0FA1E4F5DAD}" destId="{235079C1-96BE-4658-BB19-7A31FCDE3C64}" srcOrd="0" destOrd="0" parTransId="{587A041F-8C57-4C0C-839A-E4935733BC15}" sibTransId="{5DEC12BB-6202-470D-9E0E-EF5797CBB146}"/>
    <dgm:cxn modelId="{2CE2C9C9-54BE-4281-BC92-6A7BAFC57F04}" type="presParOf" srcId="{E656FED7-CCD4-4E19-B68E-D875D56C3D10}" destId="{569BE1C7-0695-4348-81ED-B34960E3BC87}" srcOrd="0" destOrd="0" presId="urn:microsoft.com/office/officeart/2008/layout/BubblePictureList"/>
    <dgm:cxn modelId="{1C8C92DE-93FE-44D1-BD4B-00F4BF919373}" type="presParOf" srcId="{E656FED7-CCD4-4E19-B68E-D875D56C3D10}" destId="{96BB0CEC-A327-43A9-A20A-5CD9ACAE45B8}" srcOrd="1" destOrd="0" presId="urn:microsoft.com/office/officeart/2008/layout/BubblePictureList"/>
    <dgm:cxn modelId="{F5CE5B78-7EBE-4991-9797-ECE238BB30E4}" type="presParOf" srcId="{96BB0CEC-A327-43A9-A20A-5CD9ACAE45B8}" destId="{5333E317-5901-4A01-92CE-49081A3290C8}" srcOrd="0" destOrd="0" presId="urn:microsoft.com/office/officeart/2008/layout/BubblePictureList"/>
    <dgm:cxn modelId="{80B7B0D0-A0C7-40D5-A901-330AB5945AE7}" type="presParOf" srcId="{E656FED7-CCD4-4E19-B68E-D875D56C3D10}" destId="{B085215A-01C4-403A-A422-E2CF6DD753F0}" srcOrd="2" destOrd="0" presId="urn:microsoft.com/office/officeart/2008/layout/BubblePictureList"/>
    <dgm:cxn modelId="{1612730A-E4F8-4CFE-8D48-DA57CFC0DE09}" type="presParOf" srcId="{E656FED7-CCD4-4E19-B68E-D875D56C3D10}" destId="{74D5F9E6-B001-4D95-B853-8ED4D2E78AF5}" srcOrd="3" destOrd="0" presId="urn:microsoft.com/office/officeart/2008/layout/BubblePictureList"/>
    <dgm:cxn modelId="{B90261A5-7DB2-4995-B704-C1F354E44A70}" type="presParOf" srcId="{74D5F9E6-B001-4D95-B853-8ED4D2E78AF5}" destId="{13CDD01C-8129-4402-A8C8-580F7E518843}" srcOrd="0" destOrd="0" presId="urn:microsoft.com/office/officeart/2008/layout/BubblePictureList"/>
    <dgm:cxn modelId="{229A8ABA-5327-416A-A54F-D4B63816C0FC}" type="presParOf" srcId="{E656FED7-CCD4-4E19-B68E-D875D56C3D10}" destId="{91A83C74-89EA-48A7-AD7B-DB43D0FE2C7E}" srcOrd="4" destOrd="0" presId="urn:microsoft.com/office/officeart/2008/layout/BubblePictureList"/>
    <dgm:cxn modelId="{ACFDFF2E-3E86-4214-9717-CCC8F8325B29}" type="presParOf" srcId="{E656FED7-CCD4-4E19-B68E-D875D56C3D10}" destId="{619FD259-57F3-4D6A-A041-6655A1B5558B}" srcOrd="5" destOrd="0" presId="urn:microsoft.com/office/officeart/2008/layout/BubblePictureList"/>
    <dgm:cxn modelId="{10507011-44BA-44E7-9782-369391382E84}" type="presParOf" srcId="{619FD259-57F3-4D6A-A041-6655A1B5558B}" destId="{FCB09E2B-9566-4DCB-9D53-EFF33B6FFF03}" srcOrd="0" destOrd="0" presId="urn:microsoft.com/office/officeart/2008/layout/BubblePictureList"/>
    <dgm:cxn modelId="{8E4176EF-C030-4449-8848-AF0259DD91F2}" type="presParOf" srcId="{E656FED7-CCD4-4E19-B68E-D875D56C3D10}" destId="{7C4934B9-AFDE-4DF2-8D38-9E5C02A5D500}" srcOrd="6" destOrd="0" presId="urn:microsoft.com/office/officeart/2008/layout/BubblePictureList"/>
    <dgm:cxn modelId="{8080C1A6-2F0A-4DCC-94B9-FD12D22A5605}" type="presParOf" srcId="{7C4934B9-AFDE-4DF2-8D38-9E5C02A5D500}" destId="{6C5C748A-9032-4D08-BDC3-FCD138F5FEF9}" srcOrd="0" destOrd="0" presId="urn:microsoft.com/office/officeart/2008/layout/BubblePictureList"/>
    <dgm:cxn modelId="{E98ACB22-358B-4FB6-82D5-2FC61DD3DB9B}" type="presParOf" srcId="{E656FED7-CCD4-4E19-B68E-D875D56C3D10}" destId="{8E2C91C2-404B-4A0A-BCFD-140109280C60}" srcOrd="7" destOrd="0" presId="urn:microsoft.com/office/officeart/2008/layout/BubblePictureList"/>
    <dgm:cxn modelId="{27FAC094-E29E-41BC-844C-8FAFF2A13DD4}" type="presParOf" srcId="{8E2C91C2-404B-4A0A-BCFD-140109280C60}" destId="{DEBFE538-C5DB-414C-B971-A2B556D06EEE}" srcOrd="0" destOrd="0" presId="urn:microsoft.com/office/officeart/2008/layout/BubblePictureList"/>
    <dgm:cxn modelId="{EE9D5E5B-1146-4B43-89EA-995A248156E2}" type="presParOf" srcId="{E656FED7-CCD4-4E19-B68E-D875D56C3D10}" destId="{ACAE8042-517E-409D-A9BC-D67D7496B76D}" srcOrd="8" destOrd="0" presId="urn:microsoft.com/office/officeart/2008/layout/BubblePictureList"/>
    <dgm:cxn modelId="{2ACF9C07-F5F5-437C-B6B0-BBC77ECECF4E}" type="presParOf" srcId="{E656FED7-CCD4-4E19-B68E-D875D56C3D10}" destId="{8553BBAC-E352-43AE-AB98-5E5060239AE2}" srcOrd="9" destOrd="0" presId="urn:microsoft.com/office/officeart/2008/layout/BubblePictureList"/>
    <dgm:cxn modelId="{C1A93627-D3A4-4D8B-BA28-E766CCC3F025}" type="presParOf" srcId="{E656FED7-CCD4-4E19-B68E-D875D56C3D10}" destId="{08ADF03D-2870-4609-B044-6B1505A3D05D}" srcOrd="10" destOrd="0" presId="urn:microsoft.com/office/officeart/2008/layout/BubblePictureList"/>
    <dgm:cxn modelId="{DBC09C3E-0690-468B-8C21-7BC3CED75F4C}" type="presParOf" srcId="{E656FED7-CCD4-4E19-B68E-D875D56C3D10}" destId="{99D2D713-28FB-4785-BCBD-FE2D68E88801}" srcOrd="11" destOrd="0" presId="urn:microsoft.com/office/officeart/2008/layout/BubblePictureList"/>
    <dgm:cxn modelId="{C7DA4189-4915-471C-A980-4A2DE1768A14}" type="presParOf" srcId="{99D2D713-28FB-4785-BCBD-FE2D68E88801}" destId="{FE04AC28-CE77-4370-90CB-00874C1C0F1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D8D082-F3BA-493C-820E-7E6F4D689DBD}" type="doc">
      <dgm:prSet loTypeId="urn:microsoft.com/office/officeart/2008/layout/PictureAccent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C"/>
        </a:p>
      </dgm:t>
    </dgm:pt>
    <dgm:pt modelId="{E534C8E7-EFD3-411C-9C64-BD114023426A}">
      <dgm:prSet phldrT="[Texto]"/>
      <dgm:spPr/>
      <dgm:t>
        <a:bodyPr/>
        <a:lstStyle/>
        <a:p>
          <a:r>
            <a:rPr lang="es-ES" dirty="0"/>
            <a:t>ECMA International - </a:t>
          </a:r>
          <a:r>
            <a:rPr lang="es-EC" b="0" i="1" dirty="0" err="1"/>
            <a:t>European</a:t>
          </a:r>
          <a:r>
            <a:rPr lang="es-EC" b="0" i="1" dirty="0"/>
            <a:t> </a:t>
          </a:r>
          <a:r>
            <a:rPr lang="es-EC" b="0" i="1" dirty="0" err="1"/>
            <a:t>Computer</a:t>
          </a:r>
          <a:r>
            <a:rPr lang="es-EC" b="0" i="1" dirty="0"/>
            <a:t> </a:t>
          </a:r>
          <a:r>
            <a:rPr lang="es-EC" b="0" i="1" dirty="0" err="1"/>
            <a:t>Manufacturers</a:t>
          </a:r>
          <a:r>
            <a:rPr lang="es-EC" b="0" i="1" dirty="0"/>
            <a:t> </a:t>
          </a:r>
          <a:r>
            <a:rPr lang="es-EC" b="0" i="1" dirty="0" err="1"/>
            <a:t>Association</a:t>
          </a:r>
          <a:r>
            <a:rPr lang="es-ES" dirty="0"/>
            <a:t> </a:t>
          </a:r>
          <a:endParaRPr lang="es-EC" dirty="0"/>
        </a:p>
      </dgm:t>
    </dgm:pt>
    <dgm:pt modelId="{A0B85A57-F743-48A9-9483-2DC085615E1F}" type="parTrans" cxnId="{36F52E27-103C-4F7B-9638-565962AD7259}">
      <dgm:prSet/>
      <dgm:spPr/>
      <dgm:t>
        <a:bodyPr/>
        <a:lstStyle/>
        <a:p>
          <a:endParaRPr lang="es-EC"/>
        </a:p>
      </dgm:t>
    </dgm:pt>
    <dgm:pt modelId="{27081034-24A8-493D-B5D6-04D842ABFB8F}" type="sibTrans" cxnId="{36F52E27-103C-4F7B-9638-565962AD7259}">
      <dgm:prSet/>
      <dgm:spPr/>
      <dgm:t>
        <a:bodyPr/>
        <a:lstStyle/>
        <a:p>
          <a:endParaRPr lang="es-EC"/>
        </a:p>
      </dgm:t>
    </dgm:pt>
    <dgm:pt modelId="{0D87AA19-0498-4022-8FE4-C97706A79C1D}">
      <dgm:prSet phldrT="[Texto]"/>
      <dgm:spPr/>
      <dgm:t>
        <a:bodyPr/>
        <a:lstStyle/>
        <a:p>
          <a:r>
            <a:rPr lang="es-ES" dirty="0"/>
            <a:t>Es una organización enfocada en el desarrollo y publicación de estándares e informes técnicos para tecnologías de la información y de  la comunicación y electrónica de consumo. </a:t>
          </a:r>
          <a:endParaRPr lang="es-EC" dirty="0"/>
        </a:p>
      </dgm:t>
    </dgm:pt>
    <dgm:pt modelId="{8ED517AB-4B1B-4548-86B7-BB0E7F356E71}" type="parTrans" cxnId="{413384D2-6126-410D-92BB-FE123B239B4C}">
      <dgm:prSet/>
      <dgm:spPr/>
      <dgm:t>
        <a:bodyPr/>
        <a:lstStyle/>
        <a:p>
          <a:endParaRPr lang="es-EC"/>
        </a:p>
      </dgm:t>
    </dgm:pt>
    <dgm:pt modelId="{F9FDA3E3-209A-4894-8651-94154E1B48EF}" type="sibTrans" cxnId="{413384D2-6126-410D-92BB-FE123B239B4C}">
      <dgm:prSet/>
      <dgm:spPr/>
      <dgm:t>
        <a:bodyPr/>
        <a:lstStyle/>
        <a:p>
          <a:endParaRPr lang="es-EC"/>
        </a:p>
      </dgm:t>
    </dgm:pt>
    <dgm:pt modelId="{6B7E9B9E-5C4F-447B-ADE6-A49DDE1C9250}">
      <dgm:prSet phldrT="[Texto]"/>
      <dgm:spPr/>
      <dgm:t>
        <a:bodyPr/>
        <a:lstStyle/>
        <a:p>
          <a:r>
            <a:rPr lang="es-ES" dirty="0"/>
            <a:t>Fue fundada en mayo 1961 en Suiza.  En 1994 cambió su nombre para expresar su alcance internacional</a:t>
          </a:r>
          <a:endParaRPr lang="es-EC" dirty="0"/>
        </a:p>
      </dgm:t>
    </dgm:pt>
    <dgm:pt modelId="{E135724C-CCF1-4076-A54A-90F6E25B9A96}" type="parTrans" cxnId="{AEA2315D-08B7-4C04-9139-B51913B38958}">
      <dgm:prSet/>
      <dgm:spPr/>
      <dgm:t>
        <a:bodyPr/>
        <a:lstStyle/>
        <a:p>
          <a:endParaRPr lang="es-EC"/>
        </a:p>
      </dgm:t>
    </dgm:pt>
    <dgm:pt modelId="{39D952C3-9719-40A5-9574-5785C72E5DAF}" type="sibTrans" cxnId="{AEA2315D-08B7-4C04-9139-B51913B38958}">
      <dgm:prSet/>
      <dgm:spPr/>
      <dgm:t>
        <a:bodyPr/>
        <a:lstStyle/>
        <a:p>
          <a:endParaRPr lang="es-EC"/>
        </a:p>
      </dgm:t>
    </dgm:pt>
    <dgm:pt modelId="{1E103547-E549-42BF-9514-E3F3B1F31C39}" type="pres">
      <dgm:prSet presAssocID="{3FD8D082-F3BA-493C-820E-7E6F4D689DBD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771D23AA-0E82-440F-BE64-71EFE48F09CF}" type="pres">
      <dgm:prSet presAssocID="{E534C8E7-EFD3-411C-9C64-BD114023426A}" presName="root" presStyleCnt="0">
        <dgm:presLayoutVars>
          <dgm:chMax/>
          <dgm:chPref val="4"/>
        </dgm:presLayoutVars>
      </dgm:prSet>
      <dgm:spPr/>
    </dgm:pt>
    <dgm:pt modelId="{390D6744-FFFE-4869-AF56-D7597EA6806F}" type="pres">
      <dgm:prSet presAssocID="{E534C8E7-EFD3-411C-9C64-BD114023426A}" presName="rootComposite" presStyleCnt="0">
        <dgm:presLayoutVars/>
      </dgm:prSet>
      <dgm:spPr/>
    </dgm:pt>
    <dgm:pt modelId="{A54ED308-E897-4B31-8E6D-B6987365194A}" type="pres">
      <dgm:prSet presAssocID="{E534C8E7-EFD3-411C-9C64-BD114023426A}" presName="rootText" presStyleLbl="node0" presStyleIdx="0" presStyleCnt="1">
        <dgm:presLayoutVars>
          <dgm:chMax/>
          <dgm:chPref val="4"/>
        </dgm:presLayoutVars>
      </dgm:prSet>
      <dgm:spPr/>
    </dgm:pt>
    <dgm:pt modelId="{3CFD65C6-3261-45F1-ABE7-189F7F258EAF}" type="pres">
      <dgm:prSet presAssocID="{E534C8E7-EFD3-411C-9C64-BD114023426A}" presName="childShape" presStyleCnt="0">
        <dgm:presLayoutVars>
          <dgm:chMax val="0"/>
          <dgm:chPref val="0"/>
        </dgm:presLayoutVars>
      </dgm:prSet>
      <dgm:spPr/>
    </dgm:pt>
    <dgm:pt modelId="{D605AE1B-56BE-4F87-9141-435E812528A1}" type="pres">
      <dgm:prSet presAssocID="{0D87AA19-0498-4022-8FE4-C97706A79C1D}" presName="childComposite" presStyleCnt="0">
        <dgm:presLayoutVars>
          <dgm:chMax val="0"/>
          <dgm:chPref val="0"/>
        </dgm:presLayoutVars>
      </dgm:prSet>
      <dgm:spPr/>
    </dgm:pt>
    <dgm:pt modelId="{D0F96196-7A4D-4909-A7FF-C8BEFB7D5C14}" type="pres">
      <dgm:prSet presAssocID="{0D87AA19-0498-4022-8FE4-C97706A79C1D}" presName="Image" presStyleLbl="node1" presStyleIdx="0" presStyleCnt="2"/>
      <dgm:spPr/>
    </dgm:pt>
    <dgm:pt modelId="{BB7E7390-7323-45BA-AB65-CED550147D8B}" type="pres">
      <dgm:prSet presAssocID="{0D87AA19-0498-4022-8FE4-C97706A79C1D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8F3C5FD3-0AE5-4651-B03C-B6ECF208E595}" type="pres">
      <dgm:prSet presAssocID="{6B7E9B9E-5C4F-447B-ADE6-A49DDE1C9250}" presName="childComposite" presStyleCnt="0">
        <dgm:presLayoutVars>
          <dgm:chMax val="0"/>
          <dgm:chPref val="0"/>
        </dgm:presLayoutVars>
      </dgm:prSet>
      <dgm:spPr/>
    </dgm:pt>
    <dgm:pt modelId="{D0BBFF7B-184B-4276-BB4A-5709FE0FA21E}" type="pres">
      <dgm:prSet presAssocID="{6B7E9B9E-5C4F-447B-ADE6-A49DDE1C9250}" presName="Image" presStyleLbl="node1" presStyleIdx="1" presStyleCnt="2"/>
      <dgm:spPr/>
    </dgm:pt>
    <dgm:pt modelId="{96F34E82-D326-4336-A055-257739583729}" type="pres">
      <dgm:prSet presAssocID="{6B7E9B9E-5C4F-447B-ADE6-A49DDE1C9250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FD9E3C0F-186C-44F2-86DE-4E3C2413C502}" type="presOf" srcId="{6B7E9B9E-5C4F-447B-ADE6-A49DDE1C9250}" destId="{96F34E82-D326-4336-A055-257739583729}" srcOrd="0" destOrd="0" presId="urn:microsoft.com/office/officeart/2008/layout/PictureAccentList"/>
    <dgm:cxn modelId="{36F52E27-103C-4F7B-9638-565962AD7259}" srcId="{3FD8D082-F3BA-493C-820E-7E6F4D689DBD}" destId="{E534C8E7-EFD3-411C-9C64-BD114023426A}" srcOrd="0" destOrd="0" parTransId="{A0B85A57-F743-48A9-9483-2DC085615E1F}" sibTransId="{27081034-24A8-493D-B5D6-04D842ABFB8F}"/>
    <dgm:cxn modelId="{F899FB40-6DA5-470A-BEEA-B8443F0FF0C2}" type="presOf" srcId="{E534C8E7-EFD3-411C-9C64-BD114023426A}" destId="{A54ED308-E897-4B31-8E6D-B6987365194A}" srcOrd="0" destOrd="0" presId="urn:microsoft.com/office/officeart/2008/layout/PictureAccentList"/>
    <dgm:cxn modelId="{AEA2315D-08B7-4C04-9139-B51913B38958}" srcId="{E534C8E7-EFD3-411C-9C64-BD114023426A}" destId="{6B7E9B9E-5C4F-447B-ADE6-A49DDE1C9250}" srcOrd="1" destOrd="0" parTransId="{E135724C-CCF1-4076-A54A-90F6E25B9A96}" sibTransId="{39D952C3-9719-40A5-9574-5785C72E5DAF}"/>
    <dgm:cxn modelId="{5545D64E-8E73-42A3-9F1D-98D4FD22E551}" type="presOf" srcId="{3FD8D082-F3BA-493C-820E-7E6F4D689DBD}" destId="{1E103547-E549-42BF-9514-E3F3B1F31C39}" srcOrd="0" destOrd="0" presId="urn:microsoft.com/office/officeart/2008/layout/PictureAccentList"/>
    <dgm:cxn modelId="{EEB1DAB7-D2F8-4A42-AD16-C2E02D5A6962}" type="presOf" srcId="{0D87AA19-0498-4022-8FE4-C97706A79C1D}" destId="{BB7E7390-7323-45BA-AB65-CED550147D8B}" srcOrd="0" destOrd="0" presId="urn:microsoft.com/office/officeart/2008/layout/PictureAccentList"/>
    <dgm:cxn modelId="{413384D2-6126-410D-92BB-FE123B239B4C}" srcId="{E534C8E7-EFD3-411C-9C64-BD114023426A}" destId="{0D87AA19-0498-4022-8FE4-C97706A79C1D}" srcOrd="0" destOrd="0" parTransId="{8ED517AB-4B1B-4548-86B7-BB0E7F356E71}" sibTransId="{F9FDA3E3-209A-4894-8651-94154E1B48EF}"/>
    <dgm:cxn modelId="{68EC4D09-E6D1-4EC2-B820-131CC67A7FA8}" type="presParOf" srcId="{1E103547-E549-42BF-9514-E3F3B1F31C39}" destId="{771D23AA-0E82-440F-BE64-71EFE48F09CF}" srcOrd="0" destOrd="0" presId="urn:microsoft.com/office/officeart/2008/layout/PictureAccentList"/>
    <dgm:cxn modelId="{76A372D1-CA6D-4495-AF2B-0340671547F3}" type="presParOf" srcId="{771D23AA-0E82-440F-BE64-71EFE48F09CF}" destId="{390D6744-FFFE-4869-AF56-D7597EA6806F}" srcOrd="0" destOrd="0" presId="urn:microsoft.com/office/officeart/2008/layout/PictureAccentList"/>
    <dgm:cxn modelId="{C9B1F2ED-D891-4375-A18A-69692300C181}" type="presParOf" srcId="{390D6744-FFFE-4869-AF56-D7597EA6806F}" destId="{A54ED308-E897-4B31-8E6D-B6987365194A}" srcOrd="0" destOrd="0" presId="urn:microsoft.com/office/officeart/2008/layout/PictureAccentList"/>
    <dgm:cxn modelId="{983571C2-216C-4365-8801-511D223AEDDC}" type="presParOf" srcId="{771D23AA-0E82-440F-BE64-71EFE48F09CF}" destId="{3CFD65C6-3261-45F1-ABE7-189F7F258EAF}" srcOrd="1" destOrd="0" presId="urn:microsoft.com/office/officeart/2008/layout/PictureAccentList"/>
    <dgm:cxn modelId="{0FA41AB1-EC7E-415A-896F-B97CA43B856E}" type="presParOf" srcId="{3CFD65C6-3261-45F1-ABE7-189F7F258EAF}" destId="{D605AE1B-56BE-4F87-9141-435E812528A1}" srcOrd="0" destOrd="0" presId="urn:microsoft.com/office/officeart/2008/layout/PictureAccentList"/>
    <dgm:cxn modelId="{07B2B79B-4B4D-4319-B087-5E8B552C5D33}" type="presParOf" srcId="{D605AE1B-56BE-4F87-9141-435E812528A1}" destId="{D0F96196-7A4D-4909-A7FF-C8BEFB7D5C14}" srcOrd="0" destOrd="0" presId="urn:microsoft.com/office/officeart/2008/layout/PictureAccentList"/>
    <dgm:cxn modelId="{51A3A589-7C77-491B-A367-4F801917B18A}" type="presParOf" srcId="{D605AE1B-56BE-4F87-9141-435E812528A1}" destId="{BB7E7390-7323-45BA-AB65-CED550147D8B}" srcOrd="1" destOrd="0" presId="urn:microsoft.com/office/officeart/2008/layout/PictureAccentList"/>
    <dgm:cxn modelId="{9766D658-5950-4FE3-80C6-E0574E151DFB}" type="presParOf" srcId="{3CFD65C6-3261-45F1-ABE7-189F7F258EAF}" destId="{8F3C5FD3-0AE5-4651-B03C-B6ECF208E595}" srcOrd="1" destOrd="0" presId="urn:microsoft.com/office/officeart/2008/layout/PictureAccentList"/>
    <dgm:cxn modelId="{7DB5E6B9-388E-4955-A10A-5E255812F709}" type="presParOf" srcId="{8F3C5FD3-0AE5-4651-B03C-B6ECF208E595}" destId="{D0BBFF7B-184B-4276-BB4A-5709FE0FA21E}" srcOrd="0" destOrd="0" presId="urn:microsoft.com/office/officeart/2008/layout/PictureAccentList"/>
    <dgm:cxn modelId="{3FF43805-CEB0-4C7D-A91F-523FC7DDE357}" type="presParOf" srcId="{8F3C5FD3-0AE5-4651-B03C-B6ECF208E595}" destId="{96F34E82-D326-4336-A055-257739583729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BABCA79-7EB9-4F45-AFA6-6F87D3A2AC24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C"/>
        </a:p>
      </dgm:t>
    </dgm:pt>
    <dgm:pt modelId="{4DE534FA-1FEB-4F8D-86B0-EB5051BA6724}">
      <dgm:prSet phldrT="[Texto]"/>
      <dgm:spPr/>
      <dgm:t>
        <a:bodyPr/>
        <a:lstStyle/>
        <a:p>
          <a:r>
            <a:rPr lang="es-ES" dirty="0" err="1"/>
            <a:t>The</a:t>
          </a:r>
          <a:r>
            <a:rPr lang="es-ES" dirty="0"/>
            <a:t> Khronos </a:t>
          </a:r>
          <a:r>
            <a:rPr lang="es-ES" dirty="0" err="1"/>
            <a:t>Group</a:t>
          </a:r>
          <a:r>
            <a:rPr lang="es-ES" dirty="0"/>
            <a:t> Inc.</a:t>
          </a:r>
          <a:endParaRPr lang="es-EC" dirty="0"/>
        </a:p>
      </dgm:t>
    </dgm:pt>
    <dgm:pt modelId="{8BEE9784-D7E1-4445-980D-BD7A06BA64D6}" type="parTrans" cxnId="{5176413B-06D3-498C-85A2-43FA17AA94D3}">
      <dgm:prSet/>
      <dgm:spPr/>
      <dgm:t>
        <a:bodyPr/>
        <a:lstStyle/>
        <a:p>
          <a:endParaRPr lang="es-EC"/>
        </a:p>
      </dgm:t>
    </dgm:pt>
    <dgm:pt modelId="{482E503E-DD6E-4297-B0C3-3798CF5D51B9}" type="sibTrans" cxnId="{5176413B-06D3-498C-85A2-43FA17AA94D3}">
      <dgm:prSet/>
      <dgm:spPr/>
      <dgm:t>
        <a:bodyPr/>
        <a:lstStyle/>
        <a:p>
          <a:endParaRPr lang="es-EC"/>
        </a:p>
      </dgm:t>
    </dgm:pt>
    <dgm:pt modelId="{CC2AE4EE-74CE-4752-A74A-21B0000D9984}">
      <dgm:prSet phldrT="[Texto]"/>
      <dgm:spPr/>
      <dgm:t>
        <a:bodyPr/>
        <a:lstStyle/>
        <a:p>
          <a:r>
            <a:rPr lang="es-ES" b="0" i="0" dirty="0"/>
            <a:t>El Khronos </a:t>
          </a:r>
          <a:r>
            <a:rPr lang="es-ES" b="0" i="0" dirty="0" err="1"/>
            <a:t>Group</a:t>
          </a:r>
          <a:r>
            <a:rPr lang="es-ES" b="0" i="0" dirty="0"/>
            <a:t> es un consorcio industrial financiado por sus miembros enfocado a la creación de API estándares abiertas y libres de regalías que permiten la creación y reproducción multimedia en un amplio abanico de plataformas y dispositivos.  	</a:t>
          </a:r>
          <a:endParaRPr lang="es-EC" dirty="0"/>
        </a:p>
      </dgm:t>
    </dgm:pt>
    <dgm:pt modelId="{A10BB9A7-8A90-4535-AF46-4BD06397005C}" type="parTrans" cxnId="{58DA395B-30DE-4E75-AD2B-B992C8C65377}">
      <dgm:prSet/>
      <dgm:spPr/>
      <dgm:t>
        <a:bodyPr/>
        <a:lstStyle/>
        <a:p>
          <a:endParaRPr lang="es-EC"/>
        </a:p>
      </dgm:t>
    </dgm:pt>
    <dgm:pt modelId="{56F7E0A9-88E2-423C-99CB-6447F805B27B}" type="sibTrans" cxnId="{58DA395B-30DE-4E75-AD2B-B992C8C65377}">
      <dgm:prSet/>
      <dgm:spPr/>
      <dgm:t>
        <a:bodyPr/>
        <a:lstStyle/>
        <a:p>
          <a:endParaRPr lang="es-EC"/>
        </a:p>
      </dgm:t>
    </dgm:pt>
    <dgm:pt modelId="{527647E3-647A-41A0-A1AA-B5DF9B579F31}">
      <dgm:prSet phldrT="[Texto]"/>
      <dgm:spPr/>
      <dgm:t>
        <a:bodyPr/>
        <a:lstStyle/>
        <a:p>
          <a:r>
            <a:rPr lang="es-ES" dirty="0"/>
            <a:t>Estándares abiertos libres de regalías de Khronos para gráficos 3D, realidad virtual y aumentada, computación paralela, aprendizaje automático y procesamiento de visión.</a:t>
          </a:r>
        </a:p>
      </dgm:t>
    </dgm:pt>
    <dgm:pt modelId="{6C29BB06-94CF-48E9-A164-3F43B8CA0AE7}" type="parTrans" cxnId="{6EC2B8C2-8901-40F4-9FC7-9477E6A829E6}">
      <dgm:prSet/>
      <dgm:spPr/>
      <dgm:t>
        <a:bodyPr/>
        <a:lstStyle/>
        <a:p>
          <a:endParaRPr lang="es-EC"/>
        </a:p>
      </dgm:t>
    </dgm:pt>
    <dgm:pt modelId="{3477626E-151C-43E6-9D49-52C47A70D61C}" type="sibTrans" cxnId="{6EC2B8C2-8901-40F4-9FC7-9477E6A829E6}">
      <dgm:prSet/>
      <dgm:spPr/>
      <dgm:t>
        <a:bodyPr/>
        <a:lstStyle/>
        <a:p>
          <a:endParaRPr lang="es-EC"/>
        </a:p>
      </dgm:t>
    </dgm:pt>
    <dgm:pt modelId="{34AE330C-3903-4346-9997-12390AA813E9}" type="pres">
      <dgm:prSet presAssocID="{8BABCA79-7EB9-4F45-AFA6-6F87D3A2AC24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64554584-1075-487A-8E0F-60195D4C48BB}" type="pres">
      <dgm:prSet presAssocID="{4DE534FA-1FEB-4F8D-86B0-EB5051BA6724}" presName="root" presStyleCnt="0">
        <dgm:presLayoutVars>
          <dgm:chMax/>
          <dgm:chPref val="4"/>
        </dgm:presLayoutVars>
      </dgm:prSet>
      <dgm:spPr/>
    </dgm:pt>
    <dgm:pt modelId="{FBAE0D55-A0A2-45C9-B65F-BE4DE32A0DC9}" type="pres">
      <dgm:prSet presAssocID="{4DE534FA-1FEB-4F8D-86B0-EB5051BA6724}" presName="rootComposite" presStyleCnt="0">
        <dgm:presLayoutVars/>
      </dgm:prSet>
      <dgm:spPr/>
    </dgm:pt>
    <dgm:pt modelId="{F2D8830A-5DA2-406F-8418-35B9E0D85A2E}" type="pres">
      <dgm:prSet presAssocID="{4DE534FA-1FEB-4F8D-86B0-EB5051BA6724}" presName="rootText" presStyleLbl="node0" presStyleIdx="0" presStyleCnt="1">
        <dgm:presLayoutVars>
          <dgm:chMax/>
          <dgm:chPref val="4"/>
        </dgm:presLayoutVars>
      </dgm:prSet>
      <dgm:spPr/>
    </dgm:pt>
    <dgm:pt modelId="{5A66F39C-E97F-4B69-BA7E-B3FA63D964B5}" type="pres">
      <dgm:prSet presAssocID="{4DE534FA-1FEB-4F8D-86B0-EB5051BA6724}" presName="childShape" presStyleCnt="0">
        <dgm:presLayoutVars>
          <dgm:chMax val="0"/>
          <dgm:chPref val="0"/>
        </dgm:presLayoutVars>
      </dgm:prSet>
      <dgm:spPr/>
    </dgm:pt>
    <dgm:pt modelId="{548D2C9E-F73B-4DDD-94C2-394BC273B2F6}" type="pres">
      <dgm:prSet presAssocID="{CC2AE4EE-74CE-4752-A74A-21B0000D9984}" presName="childComposite" presStyleCnt="0">
        <dgm:presLayoutVars>
          <dgm:chMax val="0"/>
          <dgm:chPref val="0"/>
        </dgm:presLayoutVars>
      </dgm:prSet>
      <dgm:spPr/>
    </dgm:pt>
    <dgm:pt modelId="{B61B321B-F257-4E48-9657-17EB247745D3}" type="pres">
      <dgm:prSet presAssocID="{CC2AE4EE-74CE-4752-A74A-21B0000D9984}" presName="Image" presStyleLbl="node1" presStyleIdx="0" presStyleCnt="2"/>
      <dgm:spPr/>
    </dgm:pt>
    <dgm:pt modelId="{AB11A819-BE4C-4752-8156-5386DD3D9F2B}" type="pres">
      <dgm:prSet presAssocID="{CC2AE4EE-74CE-4752-A74A-21B0000D9984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5A45CD4D-EC0C-4418-9465-059D647C2A64}" type="pres">
      <dgm:prSet presAssocID="{527647E3-647A-41A0-A1AA-B5DF9B579F31}" presName="childComposite" presStyleCnt="0">
        <dgm:presLayoutVars>
          <dgm:chMax val="0"/>
          <dgm:chPref val="0"/>
        </dgm:presLayoutVars>
      </dgm:prSet>
      <dgm:spPr/>
    </dgm:pt>
    <dgm:pt modelId="{DB2B457A-2D84-403B-9E01-DB00B2E67400}" type="pres">
      <dgm:prSet presAssocID="{527647E3-647A-41A0-A1AA-B5DF9B579F31}" presName="Image" presStyleLbl="node1" presStyleIdx="1" presStyleCnt="2"/>
      <dgm:spPr/>
    </dgm:pt>
    <dgm:pt modelId="{39E5D0D5-0D9D-462B-A012-020F6AF19B27}" type="pres">
      <dgm:prSet presAssocID="{527647E3-647A-41A0-A1AA-B5DF9B579F31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B7C6FC0D-F811-4AFA-B0F7-874986B4BE46}" type="presOf" srcId="{527647E3-647A-41A0-A1AA-B5DF9B579F31}" destId="{39E5D0D5-0D9D-462B-A012-020F6AF19B27}" srcOrd="0" destOrd="0" presId="urn:microsoft.com/office/officeart/2008/layout/PictureAccentList"/>
    <dgm:cxn modelId="{585E9526-0BA8-4064-B06C-4BAD479A5E11}" type="presOf" srcId="{4DE534FA-1FEB-4F8D-86B0-EB5051BA6724}" destId="{F2D8830A-5DA2-406F-8418-35B9E0D85A2E}" srcOrd="0" destOrd="0" presId="urn:microsoft.com/office/officeart/2008/layout/PictureAccentList"/>
    <dgm:cxn modelId="{5176413B-06D3-498C-85A2-43FA17AA94D3}" srcId="{8BABCA79-7EB9-4F45-AFA6-6F87D3A2AC24}" destId="{4DE534FA-1FEB-4F8D-86B0-EB5051BA6724}" srcOrd="0" destOrd="0" parTransId="{8BEE9784-D7E1-4445-980D-BD7A06BA64D6}" sibTransId="{482E503E-DD6E-4297-B0C3-3798CF5D51B9}"/>
    <dgm:cxn modelId="{58DA395B-30DE-4E75-AD2B-B992C8C65377}" srcId="{4DE534FA-1FEB-4F8D-86B0-EB5051BA6724}" destId="{CC2AE4EE-74CE-4752-A74A-21B0000D9984}" srcOrd="0" destOrd="0" parTransId="{A10BB9A7-8A90-4535-AF46-4BD06397005C}" sibTransId="{56F7E0A9-88E2-423C-99CB-6447F805B27B}"/>
    <dgm:cxn modelId="{F7326A91-6AB5-4A9C-A8C2-7ACC34B62D32}" type="presOf" srcId="{CC2AE4EE-74CE-4752-A74A-21B0000D9984}" destId="{AB11A819-BE4C-4752-8156-5386DD3D9F2B}" srcOrd="0" destOrd="0" presId="urn:microsoft.com/office/officeart/2008/layout/PictureAccentList"/>
    <dgm:cxn modelId="{6EC2B8C2-8901-40F4-9FC7-9477E6A829E6}" srcId="{4DE534FA-1FEB-4F8D-86B0-EB5051BA6724}" destId="{527647E3-647A-41A0-A1AA-B5DF9B579F31}" srcOrd="1" destOrd="0" parTransId="{6C29BB06-94CF-48E9-A164-3F43B8CA0AE7}" sibTransId="{3477626E-151C-43E6-9D49-52C47A70D61C}"/>
    <dgm:cxn modelId="{6B652FDF-FC65-4475-84C0-E2494960E43E}" type="presOf" srcId="{8BABCA79-7EB9-4F45-AFA6-6F87D3A2AC24}" destId="{34AE330C-3903-4346-9997-12390AA813E9}" srcOrd="0" destOrd="0" presId="urn:microsoft.com/office/officeart/2008/layout/PictureAccentList"/>
    <dgm:cxn modelId="{72562D38-DC77-4779-9534-E39951AC4E61}" type="presParOf" srcId="{34AE330C-3903-4346-9997-12390AA813E9}" destId="{64554584-1075-487A-8E0F-60195D4C48BB}" srcOrd="0" destOrd="0" presId="urn:microsoft.com/office/officeart/2008/layout/PictureAccentList"/>
    <dgm:cxn modelId="{14E9533B-DF6B-4D39-9B96-AEC3EDF92186}" type="presParOf" srcId="{64554584-1075-487A-8E0F-60195D4C48BB}" destId="{FBAE0D55-A0A2-45C9-B65F-BE4DE32A0DC9}" srcOrd="0" destOrd="0" presId="urn:microsoft.com/office/officeart/2008/layout/PictureAccentList"/>
    <dgm:cxn modelId="{440FE0C3-1982-4B9C-AFB7-525593228AD4}" type="presParOf" srcId="{FBAE0D55-A0A2-45C9-B65F-BE4DE32A0DC9}" destId="{F2D8830A-5DA2-406F-8418-35B9E0D85A2E}" srcOrd="0" destOrd="0" presId="urn:microsoft.com/office/officeart/2008/layout/PictureAccentList"/>
    <dgm:cxn modelId="{EEAE9696-E90F-4D4B-878A-490E75A9EC94}" type="presParOf" srcId="{64554584-1075-487A-8E0F-60195D4C48BB}" destId="{5A66F39C-E97F-4B69-BA7E-B3FA63D964B5}" srcOrd="1" destOrd="0" presId="urn:microsoft.com/office/officeart/2008/layout/PictureAccentList"/>
    <dgm:cxn modelId="{7643658D-5C0E-4573-8D56-C530F5E5D8F2}" type="presParOf" srcId="{5A66F39C-E97F-4B69-BA7E-B3FA63D964B5}" destId="{548D2C9E-F73B-4DDD-94C2-394BC273B2F6}" srcOrd="0" destOrd="0" presId="urn:microsoft.com/office/officeart/2008/layout/PictureAccentList"/>
    <dgm:cxn modelId="{9D8D3572-6DCB-4E58-8308-013B4A878703}" type="presParOf" srcId="{548D2C9E-F73B-4DDD-94C2-394BC273B2F6}" destId="{B61B321B-F257-4E48-9657-17EB247745D3}" srcOrd="0" destOrd="0" presId="urn:microsoft.com/office/officeart/2008/layout/PictureAccentList"/>
    <dgm:cxn modelId="{F95A3A95-BE82-4F26-9DD8-2F95362064F4}" type="presParOf" srcId="{548D2C9E-F73B-4DDD-94C2-394BC273B2F6}" destId="{AB11A819-BE4C-4752-8156-5386DD3D9F2B}" srcOrd="1" destOrd="0" presId="urn:microsoft.com/office/officeart/2008/layout/PictureAccentList"/>
    <dgm:cxn modelId="{6B73BC7F-C3CB-4224-9443-81470E883F10}" type="presParOf" srcId="{5A66F39C-E97F-4B69-BA7E-B3FA63D964B5}" destId="{5A45CD4D-EC0C-4418-9465-059D647C2A64}" srcOrd="1" destOrd="0" presId="urn:microsoft.com/office/officeart/2008/layout/PictureAccentList"/>
    <dgm:cxn modelId="{0EE9CBBF-6833-44C5-8898-5064B428C7C6}" type="presParOf" srcId="{5A45CD4D-EC0C-4418-9465-059D647C2A64}" destId="{DB2B457A-2D84-403B-9E01-DB00B2E67400}" srcOrd="0" destOrd="0" presId="urn:microsoft.com/office/officeart/2008/layout/PictureAccentList"/>
    <dgm:cxn modelId="{7168855B-8750-4AD6-B986-30A48B55CDB2}" type="presParOf" srcId="{5A45CD4D-EC0C-4418-9465-059D647C2A64}" destId="{39E5D0D5-0D9D-462B-A012-020F6AF19B27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D2FF07-62F1-4E5D-BCFD-CE32028733A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84946ADA-72BF-4974-AE3C-71D31C2954DE}">
      <dgm:prSet phldrT="[Texto]"/>
      <dgm:spPr/>
      <dgm:t>
        <a:bodyPr/>
        <a:lstStyle/>
        <a:p>
          <a:r>
            <a:rPr lang="es-EC" dirty="0"/>
            <a:t>TOMCAT</a:t>
          </a:r>
        </a:p>
      </dgm:t>
    </dgm:pt>
    <dgm:pt modelId="{FC3473B4-7F55-4929-9456-7E2E866D1701}" type="parTrans" cxnId="{12F612EF-AF06-4952-8711-DFF7EBEC6DC7}">
      <dgm:prSet/>
      <dgm:spPr/>
      <dgm:t>
        <a:bodyPr/>
        <a:lstStyle/>
        <a:p>
          <a:endParaRPr lang="es-EC"/>
        </a:p>
      </dgm:t>
    </dgm:pt>
    <dgm:pt modelId="{A5565275-44E5-42BE-8BCD-26D21E16CF1D}" type="sibTrans" cxnId="{12F612EF-AF06-4952-8711-DFF7EBEC6DC7}">
      <dgm:prSet/>
      <dgm:spPr/>
      <dgm:t>
        <a:bodyPr/>
        <a:lstStyle/>
        <a:p>
          <a:endParaRPr lang="es-EC"/>
        </a:p>
      </dgm:t>
    </dgm:pt>
    <dgm:pt modelId="{29195FBA-55C9-49F0-A63A-06DB14F40109}">
      <dgm:prSet phldrT="[Texto]"/>
      <dgm:spPr/>
      <dgm:t>
        <a:bodyPr/>
        <a:lstStyle/>
        <a:p>
          <a:r>
            <a:rPr lang="es-EC" dirty="0"/>
            <a:t>XAMPP</a:t>
          </a:r>
        </a:p>
      </dgm:t>
    </dgm:pt>
    <dgm:pt modelId="{03EC7ACF-AD87-4048-B69E-73B37A9DB79A}" type="parTrans" cxnId="{85DEF1DF-A3FC-46C7-9806-EC0F6E90D4D6}">
      <dgm:prSet/>
      <dgm:spPr/>
      <dgm:t>
        <a:bodyPr/>
        <a:lstStyle/>
        <a:p>
          <a:endParaRPr lang="es-EC"/>
        </a:p>
      </dgm:t>
    </dgm:pt>
    <dgm:pt modelId="{0E1E2173-1F0A-4225-9FCD-DA31433394B4}" type="sibTrans" cxnId="{85DEF1DF-A3FC-46C7-9806-EC0F6E90D4D6}">
      <dgm:prSet/>
      <dgm:spPr/>
      <dgm:t>
        <a:bodyPr/>
        <a:lstStyle/>
        <a:p>
          <a:endParaRPr lang="es-EC"/>
        </a:p>
      </dgm:t>
    </dgm:pt>
    <dgm:pt modelId="{5FAF10B4-9A00-4CE5-A974-17BDD5D52F59}">
      <dgm:prSet/>
      <dgm:spPr/>
      <dgm:t>
        <a:bodyPr/>
        <a:lstStyle/>
        <a:p>
          <a:r>
            <a:rPr lang="es-EC" dirty="0"/>
            <a:t>JSP</a:t>
          </a:r>
        </a:p>
      </dgm:t>
    </dgm:pt>
    <dgm:pt modelId="{329B8A81-ABA6-4A32-AD27-C1A7269E0882}" type="parTrans" cxnId="{D6204B63-E0A1-4A4F-9C8D-A3D02FE6E87E}">
      <dgm:prSet/>
      <dgm:spPr/>
      <dgm:t>
        <a:bodyPr/>
        <a:lstStyle/>
        <a:p>
          <a:endParaRPr lang="es-EC"/>
        </a:p>
      </dgm:t>
    </dgm:pt>
    <dgm:pt modelId="{C7F525F8-B281-414C-9262-DD12FB6D098C}" type="sibTrans" cxnId="{D6204B63-E0A1-4A4F-9C8D-A3D02FE6E87E}">
      <dgm:prSet/>
      <dgm:spPr/>
      <dgm:t>
        <a:bodyPr/>
        <a:lstStyle/>
        <a:p>
          <a:endParaRPr lang="es-EC"/>
        </a:p>
      </dgm:t>
    </dgm:pt>
    <dgm:pt modelId="{0555EE05-7891-476A-B4AE-295C82E538E2}">
      <dgm:prSet/>
      <dgm:spPr/>
      <dgm:t>
        <a:bodyPr/>
        <a:lstStyle/>
        <a:p>
          <a:r>
            <a:rPr lang="es-EC" dirty="0"/>
            <a:t>8080</a:t>
          </a:r>
        </a:p>
      </dgm:t>
    </dgm:pt>
    <dgm:pt modelId="{DEB416A1-74EA-4E2D-A425-4FC30ADDB3F2}" type="parTrans" cxnId="{07E2940E-B61C-444A-9FD2-9DAD94D97B9A}">
      <dgm:prSet/>
      <dgm:spPr/>
      <dgm:t>
        <a:bodyPr/>
        <a:lstStyle/>
        <a:p>
          <a:endParaRPr lang="es-EC"/>
        </a:p>
      </dgm:t>
    </dgm:pt>
    <dgm:pt modelId="{AB01F01D-C17A-45C8-B43F-43FA1B757FA9}" type="sibTrans" cxnId="{07E2940E-B61C-444A-9FD2-9DAD94D97B9A}">
      <dgm:prSet/>
      <dgm:spPr/>
      <dgm:t>
        <a:bodyPr/>
        <a:lstStyle/>
        <a:p>
          <a:endParaRPr lang="es-EC"/>
        </a:p>
      </dgm:t>
    </dgm:pt>
    <dgm:pt modelId="{12CB21C1-AEFA-41A5-8FF3-F4C5DC3188DF}">
      <dgm:prSet/>
      <dgm:spPr/>
      <dgm:t>
        <a:bodyPr/>
        <a:lstStyle/>
        <a:p>
          <a:r>
            <a:rPr lang="es-EC" dirty="0"/>
            <a:t>…/</a:t>
          </a:r>
          <a:r>
            <a:rPr lang="es-EC" dirty="0" err="1"/>
            <a:t>Tomcat</a:t>
          </a:r>
          <a:r>
            <a:rPr lang="es-EC" dirty="0"/>
            <a:t> 9.0/</a:t>
          </a:r>
          <a:r>
            <a:rPr lang="es-EC" dirty="0" err="1"/>
            <a:t>webapps</a:t>
          </a:r>
          <a:endParaRPr lang="es-EC" dirty="0"/>
        </a:p>
      </dgm:t>
    </dgm:pt>
    <dgm:pt modelId="{CAC4FA5B-67A5-4257-935C-12D8BEB340B9}" type="parTrans" cxnId="{45CF891D-8434-4BB4-95F2-B564FE665EAF}">
      <dgm:prSet/>
      <dgm:spPr/>
      <dgm:t>
        <a:bodyPr/>
        <a:lstStyle/>
        <a:p>
          <a:endParaRPr lang="es-EC"/>
        </a:p>
      </dgm:t>
    </dgm:pt>
    <dgm:pt modelId="{FB567DDE-2EBA-4113-9687-9B1459A74942}" type="sibTrans" cxnId="{45CF891D-8434-4BB4-95F2-B564FE665EAF}">
      <dgm:prSet/>
      <dgm:spPr/>
      <dgm:t>
        <a:bodyPr/>
        <a:lstStyle/>
        <a:p>
          <a:endParaRPr lang="es-EC"/>
        </a:p>
      </dgm:t>
    </dgm:pt>
    <dgm:pt modelId="{E7FFEC65-D1BB-426D-962A-48DA75C48300}">
      <dgm:prSet/>
      <dgm:spPr/>
      <dgm:t>
        <a:bodyPr/>
        <a:lstStyle/>
        <a:p>
          <a:r>
            <a:rPr lang="es-EC" dirty="0"/>
            <a:t>PHP, PERL</a:t>
          </a:r>
        </a:p>
      </dgm:t>
    </dgm:pt>
    <dgm:pt modelId="{DD4FBDBF-D1AD-4D79-A543-C97C21AD4525}" type="parTrans" cxnId="{16DFEC58-5D5F-43C4-A9E0-2C38B6704DAC}">
      <dgm:prSet/>
      <dgm:spPr/>
      <dgm:t>
        <a:bodyPr/>
        <a:lstStyle/>
        <a:p>
          <a:endParaRPr lang="es-EC"/>
        </a:p>
      </dgm:t>
    </dgm:pt>
    <dgm:pt modelId="{B8115FD0-D150-4324-83FB-98FA7A53D63C}" type="sibTrans" cxnId="{16DFEC58-5D5F-43C4-A9E0-2C38B6704DAC}">
      <dgm:prSet/>
      <dgm:spPr/>
      <dgm:t>
        <a:bodyPr/>
        <a:lstStyle/>
        <a:p>
          <a:endParaRPr lang="es-EC"/>
        </a:p>
      </dgm:t>
    </dgm:pt>
    <dgm:pt modelId="{50EA93AA-B860-429D-9090-FA762089E88C}">
      <dgm:prSet/>
      <dgm:spPr/>
      <dgm:t>
        <a:bodyPr/>
        <a:lstStyle/>
        <a:p>
          <a:r>
            <a:rPr lang="es-EC" dirty="0"/>
            <a:t>80</a:t>
          </a:r>
        </a:p>
      </dgm:t>
    </dgm:pt>
    <dgm:pt modelId="{AE68B074-8DB8-47FF-B3C6-C72EB6F25D23}" type="parTrans" cxnId="{0C5490F6-6000-4D73-ACC6-051877B1038A}">
      <dgm:prSet/>
      <dgm:spPr/>
      <dgm:t>
        <a:bodyPr/>
        <a:lstStyle/>
        <a:p>
          <a:endParaRPr lang="es-EC"/>
        </a:p>
      </dgm:t>
    </dgm:pt>
    <dgm:pt modelId="{7C6D3509-C39B-4F01-BE2C-E6AABFDD0F87}" type="sibTrans" cxnId="{0C5490F6-6000-4D73-ACC6-051877B1038A}">
      <dgm:prSet/>
      <dgm:spPr/>
      <dgm:t>
        <a:bodyPr/>
        <a:lstStyle/>
        <a:p>
          <a:endParaRPr lang="es-EC"/>
        </a:p>
      </dgm:t>
    </dgm:pt>
    <dgm:pt modelId="{CDBDDC4E-26FD-4B4C-8458-3B9DABD0190B}">
      <dgm:prSet/>
      <dgm:spPr/>
      <dgm:t>
        <a:bodyPr/>
        <a:lstStyle/>
        <a:p>
          <a:r>
            <a:rPr lang="es-EC" dirty="0"/>
            <a:t>…/</a:t>
          </a:r>
          <a:r>
            <a:rPr lang="es-EC" dirty="0" err="1"/>
            <a:t>xampp</a:t>
          </a:r>
          <a:r>
            <a:rPr lang="es-EC" dirty="0"/>
            <a:t>/</a:t>
          </a:r>
          <a:r>
            <a:rPr lang="es-EC" dirty="0" err="1"/>
            <a:t>htdocs</a:t>
          </a:r>
          <a:endParaRPr lang="es-EC" dirty="0"/>
        </a:p>
      </dgm:t>
    </dgm:pt>
    <dgm:pt modelId="{C37DE1A6-BA3F-433D-A751-983EEB7ABBB1}" type="parTrans" cxnId="{5D28352A-A9AC-46B5-98A1-D0BE03B1CBA7}">
      <dgm:prSet/>
      <dgm:spPr/>
      <dgm:t>
        <a:bodyPr/>
        <a:lstStyle/>
        <a:p>
          <a:endParaRPr lang="es-EC"/>
        </a:p>
      </dgm:t>
    </dgm:pt>
    <dgm:pt modelId="{9A101959-D4F2-48F6-BE4A-821EA58866A9}" type="sibTrans" cxnId="{5D28352A-A9AC-46B5-98A1-D0BE03B1CBA7}">
      <dgm:prSet/>
      <dgm:spPr/>
      <dgm:t>
        <a:bodyPr/>
        <a:lstStyle/>
        <a:p>
          <a:endParaRPr lang="es-EC"/>
        </a:p>
      </dgm:t>
    </dgm:pt>
    <dgm:pt modelId="{0CA32788-C3A7-49F1-973F-326835B769D3}">
      <dgm:prSet/>
      <dgm:spPr/>
      <dgm:t>
        <a:bodyPr/>
        <a:lstStyle/>
        <a:p>
          <a:r>
            <a:rPr lang="es-EC" dirty="0"/>
            <a:t>INTERNET INFORMATION SERVICE   IIS</a:t>
          </a:r>
        </a:p>
      </dgm:t>
    </dgm:pt>
    <dgm:pt modelId="{D3E61653-45BC-4208-BEEA-F349F76F978F}" type="parTrans" cxnId="{27956ABA-46B5-4C8A-B99F-40667A01ED84}">
      <dgm:prSet/>
      <dgm:spPr/>
      <dgm:t>
        <a:bodyPr/>
        <a:lstStyle/>
        <a:p>
          <a:endParaRPr lang="es-EC"/>
        </a:p>
      </dgm:t>
    </dgm:pt>
    <dgm:pt modelId="{4FA59387-BDC3-45E9-B123-75BF66066F6B}" type="sibTrans" cxnId="{27956ABA-46B5-4C8A-B99F-40667A01ED84}">
      <dgm:prSet/>
      <dgm:spPr/>
      <dgm:t>
        <a:bodyPr/>
        <a:lstStyle/>
        <a:p>
          <a:endParaRPr lang="es-EC"/>
        </a:p>
      </dgm:t>
    </dgm:pt>
    <dgm:pt modelId="{3DBCECCA-C400-4FDA-8D0F-8FCFD02C128C}">
      <dgm:prSet/>
      <dgm:spPr/>
      <dgm:t>
        <a:bodyPr/>
        <a:lstStyle/>
        <a:p>
          <a:r>
            <a:rPr lang="es-EC" dirty="0"/>
            <a:t>ASP, ASP.NET</a:t>
          </a:r>
        </a:p>
      </dgm:t>
    </dgm:pt>
    <dgm:pt modelId="{78A58B43-68CE-42A9-B7DE-237FBC432AD1}" type="parTrans" cxnId="{6EF37F5F-6E57-4408-9232-C75B22EBE4CB}">
      <dgm:prSet/>
      <dgm:spPr/>
      <dgm:t>
        <a:bodyPr/>
        <a:lstStyle/>
        <a:p>
          <a:endParaRPr lang="es-EC"/>
        </a:p>
      </dgm:t>
    </dgm:pt>
    <dgm:pt modelId="{FA9DE12C-A190-4484-B7C5-6E28088F3EAC}" type="sibTrans" cxnId="{6EF37F5F-6E57-4408-9232-C75B22EBE4CB}">
      <dgm:prSet/>
      <dgm:spPr/>
      <dgm:t>
        <a:bodyPr/>
        <a:lstStyle/>
        <a:p>
          <a:endParaRPr lang="es-EC"/>
        </a:p>
      </dgm:t>
    </dgm:pt>
    <dgm:pt modelId="{38742085-4887-4231-AA68-46F5F4FA75D7}">
      <dgm:prSet/>
      <dgm:spPr/>
      <dgm:t>
        <a:bodyPr/>
        <a:lstStyle/>
        <a:p>
          <a:r>
            <a:rPr lang="es-EC" dirty="0"/>
            <a:t>80</a:t>
          </a:r>
        </a:p>
      </dgm:t>
    </dgm:pt>
    <dgm:pt modelId="{BDAD321A-9888-4FE6-9698-CB2C08B3A281}" type="parTrans" cxnId="{E56D763C-E883-4932-9F00-6543391B2646}">
      <dgm:prSet/>
      <dgm:spPr/>
      <dgm:t>
        <a:bodyPr/>
        <a:lstStyle/>
        <a:p>
          <a:endParaRPr lang="es-EC"/>
        </a:p>
      </dgm:t>
    </dgm:pt>
    <dgm:pt modelId="{A0F6E89C-4437-49A8-BBC2-EF23DAED2AD7}" type="sibTrans" cxnId="{E56D763C-E883-4932-9F00-6543391B2646}">
      <dgm:prSet/>
      <dgm:spPr/>
      <dgm:t>
        <a:bodyPr/>
        <a:lstStyle/>
        <a:p>
          <a:endParaRPr lang="es-EC"/>
        </a:p>
      </dgm:t>
    </dgm:pt>
    <dgm:pt modelId="{45A591B2-CFCC-47BA-BCB0-8CBC7758F5D9}">
      <dgm:prSet/>
      <dgm:spPr/>
      <dgm:t>
        <a:bodyPr/>
        <a:lstStyle/>
        <a:p>
          <a:r>
            <a:rPr lang="es-EC" dirty="0" err="1"/>
            <a:t>wwwroot</a:t>
          </a:r>
          <a:endParaRPr lang="es-EC" dirty="0"/>
        </a:p>
      </dgm:t>
    </dgm:pt>
    <dgm:pt modelId="{0250219F-0809-4FC3-9D76-31313898EBFA}" type="parTrans" cxnId="{0319770A-7676-4F01-9149-428C6D68C4B4}">
      <dgm:prSet/>
      <dgm:spPr/>
      <dgm:t>
        <a:bodyPr/>
        <a:lstStyle/>
        <a:p>
          <a:endParaRPr lang="es-EC"/>
        </a:p>
      </dgm:t>
    </dgm:pt>
    <dgm:pt modelId="{3096673E-1ABC-4D95-B5C4-6973AF627ED9}" type="sibTrans" cxnId="{0319770A-7676-4F01-9149-428C6D68C4B4}">
      <dgm:prSet/>
      <dgm:spPr/>
      <dgm:t>
        <a:bodyPr/>
        <a:lstStyle/>
        <a:p>
          <a:endParaRPr lang="es-EC"/>
        </a:p>
      </dgm:t>
    </dgm:pt>
    <dgm:pt modelId="{DFAF4379-4E93-48D2-9497-7A8FA6AA7222}" type="pres">
      <dgm:prSet presAssocID="{14D2FF07-62F1-4E5D-BCFD-CE32028733A0}" presName="diagram" presStyleCnt="0">
        <dgm:presLayoutVars>
          <dgm:dir/>
          <dgm:animLvl val="lvl"/>
          <dgm:resizeHandles val="exact"/>
        </dgm:presLayoutVars>
      </dgm:prSet>
      <dgm:spPr/>
    </dgm:pt>
    <dgm:pt modelId="{F0BDADD0-F7C7-4AFF-82A1-7969FCCC6552}" type="pres">
      <dgm:prSet presAssocID="{84946ADA-72BF-4974-AE3C-71D31C2954DE}" presName="compNode" presStyleCnt="0"/>
      <dgm:spPr/>
    </dgm:pt>
    <dgm:pt modelId="{2118D390-AD34-4D1D-BE95-3F7BF737E7D3}" type="pres">
      <dgm:prSet presAssocID="{84946ADA-72BF-4974-AE3C-71D31C2954DE}" presName="childRect" presStyleLbl="bgAcc1" presStyleIdx="0" presStyleCnt="3">
        <dgm:presLayoutVars>
          <dgm:bulletEnabled val="1"/>
        </dgm:presLayoutVars>
      </dgm:prSet>
      <dgm:spPr/>
    </dgm:pt>
    <dgm:pt modelId="{F30BFE52-54B0-4839-9C97-2D835A0732AF}" type="pres">
      <dgm:prSet presAssocID="{84946ADA-72BF-4974-AE3C-71D31C2954D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FDCB5EF-B8F8-47CB-B1B0-FBBB314A0D6E}" type="pres">
      <dgm:prSet presAssocID="{84946ADA-72BF-4974-AE3C-71D31C2954DE}" presName="parentRect" presStyleLbl="alignNode1" presStyleIdx="0" presStyleCnt="3"/>
      <dgm:spPr/>
    </dgm:pt>
    <dgm:pt modelId="{BD5E8640-7A33-4A80-BE83-D8BA65C46F3C}" type="pres">
      <dgm:prSet presAssocID="{84946ADA-72BF-4974-AE3C-71D31C2954DE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7E7B9824-6BD8-4942-8242-2527A36B6E99}" type="pres">
      <dgm:prSet presAssocID="{A5565275-44E5-42BE-8BCD-26D21E16CF1D}" presName="sibTrans" presStyleLbl="sibTrans2D1" presStyleIdx="0" presStyleCnt="0"/>
      <dgm:spPr/>
    </dgm:pt>
    <dgm:pt modelId="{D0A75AC6-6BC3-4AD4-A929-66D21DA119A3}" type="pres">
      <dgm:prSet presAssocID="{29195FBA-55C9-49F0-A63A-06DB14F40109}" presName="compNode" presStyleCnt="0"/>
      <dgm:spPr/>
    </dgm:pt>
    <dgm:pt modelId="{D72FC258-D8D7-446E-98FE-7904B8C92AAA}" type="pres">
      <dgm:prSet presAssocID="{29195FBA-55C9-49F0-A63A-06DB14F40109}" presName="childRect" presStyleLbl="bgAcc1" presStyleIdx="1" presStyleCnt="3">
        <dgm:presLayoutVars>
          <dgm:bulletEnabled val="1"/>
        </dgm:presLayoutVars>
      </dgm:prSet>
      <dgm:spPr/>
    </dgm:pt>
    <dgm:pt modelId="{E5BD212F-650D-4902-80E8-F871EB119BBC}" type="pres">
      <dgm:prSet presAssocID="{29195FBA-55C9-49F0-A63A-06DB14F4010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06D1A7B-D90A-4BC0-AF58-677620236793}" type="pres">
      <dgm:prSet presAssocID="{29195FBA-55C9-49F0-A63A-06DB14F40109}" presName="parentRect" presStyleLbl="alignNode1" presStyleIdx="1" presStyleCnt="3"/>
      <dgm:spPr/>
    </dgm:pt>
    <dgm:pt modelId="{705350E4-AF9C-4B8D-AAAE-914CECFCAC1D}" type="pres">
      <dgm:prSet presAssocID="{29195FBA-55C9-49F0-A63A-06DB14F40109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CBC416B-6C3E-4792-9CF1-974F83F84FC1}" type="pres">
      <dgm:prSet presAssocID="{0E1E2173-1F0A-4225-9FCD-DA31433394B4}" presName="sibTrans" presStyleLbl="sibTrans2D1" presStyleIdx="0" presStyleCnt="0"/>
      <dgm:spPr/>
    </dgm:pt>
    <dgm:pt modelId="{93003F14-B3B9-473A-AEA1-15ABFDA85CA3}" type="pres">
      <dgm:prSet presAssocID="{0CA32788-C3A7-49F1-973F-326835B769D3}" presName="compNode" presStyleCnt="0"/>
      <dgm:spPr/>
    </dgm:pt>
    <dgm:pt modelId="{603E18DB-CDC5-40A8-95EF-1B7307C4B3C0}" type="pres">
      <dgm:prSet presAssocID="{0CA32788-C3A7-49F1-973F-326835B769D3}" presName="childRect" presStyleLbl="bgAcc1" presStyleIdx="2" presStyleCnt="3">
        <dgm:presLayoutVars>
          <dgm:bulletEnabled val="1"/>
        </dgm:presLayoutVars>
      </dgm:prSet>
      <dgm:spPr/>
    </dgm:pt>
    <dgm:pt modelId="{3A8A2626-AEEC-4788-821D-3373BB631461}" type="pres">
      <dgm:prSet presAssocID="{0CA32788-C3A7-49F1-973F-326835B769D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F1C6C52-E578-4F16-842C-0CD45E6DFB8E}" type="pres">
      <dgm:prSet presAssocID="{0CA32788-C3A7-49F1-973F-326835B769D3}" presName="parentRect" presStyleLbl="alignNode1" presStyleIdx="2" presStyleCnt="3"/>
      <dgm:spPr/>
    </dgm:pt>
    <dgm:pt modelId="{BC38A1E2-0180-47A1-9DD7-5B4D46FDEFE0}" type="pres">
      <dgm:prSet presAssocID="{0CA32788-C3A7-49F1-973F-326835B769D3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</dgm:ptLst>
  <dgm:cxnLst>
    <dgm:cxn modelId="{2C74ED00-E7CA-4E12-9E3D-FA6880B32E89}" type="presOf" srcId="{5FAF10B4-9A00-4CE5-A974-17BDD5D52F59}" destId="{2118D390-AD34-4D1D-BE95-3F7BF737E7D3}" srcOrd="0" destOrd="0" presId="urn:microsoft.com/office/officeart/2005/8/layout/bList2"/>
    <dgm:cxn modelId="{7D8E8408-3C44-474C-B1F7-DA77F18BE110}" type="presOf" srcId="{50EA93AA-B860-429D-9090-FA762089E88C}" destId="{D72FC258-D8D7-446E-98FE-7904B8C92AAA}" srcOrd="0" destOrd="1" presId="urn:microsoft.com/office/officeart/2005/8/layout/bList2"/>
    <dgm:cxn modelId="{0319770A-7676-4F01-9149-428C6D68C4B4}" srcId="{0CA32788-C3A7-49F1-973F-326835B769D3}" destId="{45A591B2-CFCC-47BA-BCB0-8CBC7758F5D9}" srcOrd="2" destOrd="0" parTransId="{0250219F-0809-4FC3-9D76-31313898EBFA}" sibTransId="{3096673E-1ABC-4D95-B5C4-6973AF627ED9}"/>
    <dgm:cxn modelId="{07E2940E-B61C-444A-9FD2-9DAD94D97B9A}" srcId="{84946ADA-72BF-4974-AE3C-71D31C2954DE}" destId="{0555EE05-7891-476A-B4AE-295C82E538E2}" srcOrd="1" destOrd="0" parTransId="{DEB416A1-74EA-4E2D-A425-4FC30ADDB3F2}" sibTransId="{AB01F01D-C17A-45C8-B43F-43FA1B757FA9}"/>
    <dgm:cxn modelId="{573CBE11-0122-4F68-A225-CB51FE33792D}" type="presOf" srcId="{A5565275-44E5-42BE-8BCD-26D21E16CF1D}" destId="{7E7B9824-6BD8-4942-8242-2527A36B6E99}" srcOrd="0" destOrd="0" presId="urn:microsoft.com/office/officeart/2005/8/layout/bList2"/>
    <dgm:cxn modelId="{E15F3219-6859-42B9-8BF6-AE705BCDB7C1}" type="presOf" srcId="{29195FBA-55C9-49F0-A63A-06DB14F40109}" destId="{C06D1A7B-D90A-4BC0-AF58-677620236793}" srcOrd="1" destOrd="0" presId="urn:microsoft.com/office/officeart/2005/8/layout/bList2"/>
    <dgm:cxn modelId="{45CF891D-8434-4BB4-95F2-B564FE665EAF}" srcId="{84946ADA-72BF-4974-AE3C-71D31C2954DE}" destId="{12CB21C1-AEFA-41A5-8FF3-F4C5DC3188DF}" srcOrd="2" destOrd="0" parTransId="{CAC4FA5B-67A5-4257-935C-12D8BEB340B9}" sibTransId="{FB567DDE-2EBA-4113-9687-9B1459A74942}"/>
    <dgm:cxn modelId="{607C731E-BC73-4966-B682-40EE3E6DC188}" type="presOf" srcId="{12CB21C1-AEFA-41A5-8FF3-F4C5DC3188DF}" destId="{2118D390-AD34-4D1D-BE95-3F7BF737E7D3}" srcOrd="0" destOrd="2" presId="urn:microsoft.com/office/officeart/2005/8/layout/bList2"/>
    <dgm:cxn modelId="{68462524-63E1-4B5F-B380-69CEFC669E13}" type="presOf" srcId="{84946ADA-72BF-4974-AE3C-71D31C2954DE}" destId="{F30BFE52-54B0-4839-9C97-2D835A0732AF}" srcOrd="0" destOrd="0" presId="urn:microsoft.com/office/officeart/2005/8/layout/bList2"/>
    <dgm:cxn modelId="{5D28352A-A9AC-46B5-98A1-D0BE03B1CBA7}" srcId="{29195FBA-55C9-49F0-A63A-06DB14F40109}" destId="{CDBDDC4E-26FD-4B4C-8458-3B9DABD0190B}" srcOrd="2" destOrd="0" parTransId="{C37DE1A6-BA3F-433D-A751-983EEB7ABBB1}" sibTransId="{9A101959-D4F2-48F6-BE4A-821EA58866A9}"/>
    <dgm:cxn modelId="{F0F9282B-D726-49C7-9222-5A11E18996C4}" type="presOf" srcId="{CDBDDC4E-26FD-4B4C-8458-3B9DABD0190B}" destId="{D72FC258-D8D7-446E-98FE-7904B8C92AAA}" srcOrd="0" destOrd="2" presId="urn:microsoft.com/office/officeart/2005/8/layout/bList2"/>
    <dgm:cxn modelId="{8BC77E30-7972-431C-8D51-3CDBFB6DCAEC}" type="presOf" srcId="{E7FFEC65-D1BB-426D-962A-48DA75C48300}" destId="{D72FC258-D8D7-446E-98FE-7904B8C92AAA}" srcOrd="0" destOrd="0" presId="urn:microsoft.com/office/officeart/2005/8/layout/bList2"/>
    <dgm:cxn modelId="{E56D763C-E883-4932-9F00-6543391B2646}" srcId="{0CA32788-C3A7-49F1-973F-326835B769D3}" destId="{38742085-4887-4231-AA68-46F5F4FA75D7}" srcOrd="1" destOrd="0" parTransId="{BDAD321A-9888-4FE6-9698-CB2C08B3A281}" sibTransId="{A0F6E89C-4437-49A8-BBC2-EF23DAED2AD7}"/>
    <dgm:cxn modelId="{6EF37F5F-6E57-4408-9232-C75B22EBE4CB}" srcId="{0CA32788-C3A7-49F1-973F-326835B769D3}" destId="{3DBCECCA-C400-4FDA-8D0F-8FCFD02C128C}" srcOrd="0" destOrd="0" parTransId="{78A58B43-68CE-42A9-B7DE-237FBC432AD1}" sibTransId="{FA9DE12C-A190-4484-B7C5-6E28088F3EAC}"/>
    <dgm:cxn modelId="{D6204B63-E0A1-4A4F-9C8D-A3D02FE6E87E}" srcId="{84946ADA-72BF-4974-AE3C-71D31C2954DE}" destId="{5FAF10B4-9A00-4CE5-A974-17BDD5D52F59}" srcOrd="0" destOrd="0" parTransId="{329B8A81-ABA6-4A32-AD27-C1A7269E0882}" sibTransId="{C7F525F8-B281-414C-9262-DD12FB6D098C}"/>
    <dgm:cxn modelId="{762ECE73-EF11-4EFA-BBB0-BBA40AB7B77F}" type="presOf" srcId="{0CA32788-C3A7-49F1-973F-326835B769D3}" destId="{4F1C6C52-E578-4F16-842C-0CD45E6DFB8E}" srcOrd="1" destOrd="0" presId="urn:microsoft.com/office/officeart/2005/8/layout/bList2"/>
    <dgm:cxn modelId="{16DFEC58-5D5F-43C4-A9E0-2C38B6704DAC}" srcId="{29195FBA-55C9-49F0-A63A-06DB14F40109}" destId="{E7FFEC65-D1BB-426D-962A-48DA75C48300}" srcOrd="0" destOrd="0" parTransId="{DD4FBDBF-D1AD-4D79-A543-C97C21AD4525}" sibTransId="{B8115FD0-D150-4324-83FB-98FA7A53D63C}"/>
    <dgm:cxn modelId="{D68E01A2-BE5F-4216-BD0A-19DAF08659EA}" type="presOf" srcId="{84946ADA-72BF-4974-AE3C-71D31C2954DE}" destId="{CFDCB5EF-B8F8-47CB-B1B0-FBBB314A0D6E}" srcOrd="1" destOrd="0" presId="urn:microsoft.com/office/officeart/2005/8/layout/bList2"/>
    <dgm:cxn modelId="{5E78F9A8-E837-4F53-BDC0-F29AD9B7459C}" type="presOf" srcId="{0E1E2173-1F0A-4225-9FCD-DA31433394B4}" destId="{ACBC416B-6C3E-4792-9CF1-974F83F84FC1}" srcOrd="0" destOrd="0" presId="urn:microsoft.com/office/officeart/2005/8/layout/bList2"/>
    <dgm:cxn modelId="{29B24AB5-6DBB-4326-A227-B7849EDB6C0F}" type="presOf" srcId="{14D2FF07-62F1-4E5D-BCFD-CE32028733A0}" destId="{DFAF4379-4E93-48D2-9497-7A8FA6AA7222}" srcOrd="0" destOrd="0" presId="urn:microsoft.com/office/officeart/2005/8/layout/bList2"/>
    <dgm:cxn modelId="{27956ABA-46B5-4C8A-B99F-40667A01ED84}" srcId="{14D2FF07-62F1-4E5D-BCFD-CE32028733A0}" destId="{0CA32788-C3A7-49F1-973F-326835B769D3}" srcOrd="2" destOrd="0" parTransId="{D3E61653-45BC-4208-BEEA-F349F76F978F}" sibTransId="{4FA59387-BDC3-45E9-B123-75BF66066F6B}"/>
    <dgm:cxn modelId="{DF8634DA-FC7D-4990-AE66-91AB872042BE}" type="presOf" srcId="{3DBCECCA-C400-4FDA-8D0F-8FCFD02C128C}" destId="{603E18DB-CDC5-40A8-95EF-1B7307C4B3C0}" srcOrd="0" destOrd="0" presId="urn:microsoft.com/office/officeart/2005/8/layout/bList2"/>
    <dgm:cxn modelId="{85DEF1DF-A3FC-46C7-9806-EC0F6E90D4D6}" srcId="{14D2FF07-62F1-4E5D-BCFD-CE32028733A0}" destId="{29195FBA-55C9-49F0-A63A-06DB14F40109}" srcOrd="1" destOrd="0" parTransId="{03EC7ACF-AD87-4048-B69E-73B37A9DB79A}" sibTransId="{0E1E2173-1F0A-4225-9FCD-DA31433394B4}"/>
    <dgm:cxn modelId="{3AAC6AE7-D591-49EF-BC8A-D98B431EA1C5}" type="presOf" srcId="{45A591B2-CFCC-47BA-BCB0-8CBC7758F5D9}" destId="{603E18DB-CDC5-40A8-95EF-1B7307C4B3C0}" srcOrd="0" destOrd="2" presId="urn:microsoft.com/office/officeart/2005/8/layout/bList2"/>
    <dgm:cxn modelId="{B57D3EEA-7846-47FA-A52D-9E7DE5EC3A14}" type="presOf" srcId="{0555EE05-7891-476A-B4AE-295C82E538E2}" destId="{2118D390-AD34-4D1D-BE95-3F7BF737E7D3}" srcOrd="0" destOrd="1" presId="urn:microsoft.com/office/officeart/2005/8/layout/bList2"/>
    <dgm:cxn modelId="{E02C9BEE-DDE7-48A2-AE98-B8AC68638D95}" type="presOf" srcId="{38742085-4887-4231-AA68-46F5F4FA75D7}" destId="{603E18DB-CDC5-40A8-95EF-1B7307C4B3C0}" srcOrd="0" destOrd="1" presId="urn:microsoft.com/office/officeart/2005/8/layout/bList2"/>
    <dgm:cxn modelId="{12F612EF-AF06-4952-8711-DFF7EBEC6DC7}" srcId="{14D2FF07-62F1-4E5D-BCFD-CE32028733A0}" destId="{84946ADA-72BF-4974-AE3C-71D31C2954DE}" srcOrd="0" destOrd="0" parTransId="{FC3473B4-7F55-4929-9456-7E2E866D1701}" sibTransId="{A5565275-44E5-42BE-8BCD-26D21E16CF1D}"/>
    <dgm:cxn modelId="{6CC1A4F2-1660-4B51-9DE5-5AB0735565BB}" type="presOf" srcId="{0CA32788-C3A7-49F1-973F-326835B769D3}" destId="{3A8A2626-AEEC-4788-821D-3373BB631461}" srcOrd="0" destOrd="0" presId="urn:microsoft.com/office/officeart/2005/8/layout/bList2"/>
    <dgm:cxn modelId="{0C5490F6-6000-4D73-ACC6-051877B1038A}" srcId="{29195FBA-55C9-49F0-A63A-06DB14F40109}" destId="{50EA93AA-B860-429D-9090-FA762089E88C}" srcOrd="1" destOrd="0" parTransId="{AE68B074-8DB8-47FF-B3C6-C72EB6F25D23}" sibTransId="{7C6D3509-C39B-4F01-BE2C-E6AABFDD0F87}"/>
    <dgm:cxn modelId="{2762EEFB-BE6B-490E-8E77-C8C1B24D0CDD}" type="presOf" srcId="{29195FBA-55C9-49F0-A63A-06DB14F40109}" destId="{E5BD212F-650D-4902-80E8-F871EB119BBC}" srcOrd="0" destOrd="0" presId="urn:microsoft.com/office/officeart/2005/8/layout/bList2"/>
    <dgm:cxn modelId="{1FB6363F-4ABF-43D8-B9AE-A4FDE5146CED}" type="presParOf" srcId="{DFAF4379-4E93-48D2-9497-7A8FA6AA7222}" destId="{F0BDADD0-F7C7-4AFF-82A1-7969FCCC6552}" srcOrd="0" destOrd="0" presId="urn:microsoft.com/office/officeart/2005/8/layout/bList2"/>
    <dgm:cxn modelId="{39B78230-D5F3-4062-8EE0-4648898D4141}" type="presParOf" srcId="{F0BDADD0-F7C7-4AFF-82A1-7969FCCC6552}" destId="{2118D390-AD34-4D1D-BE95-3F7BF737E7D3}" srcOrd="0" destOrd="0" presId="urn:microsoft.com/office/officeart/2005/8/layout/bList2"/>
    <dgm:cxn modelId="{C525DFEC-88BD-46D1-B774-662053E80F96}" type="presParOf" srcId="{F0BDADD0-F7C7-4AFF-82A1-7969FCCC6552}" destId="{F30BFE52-54B0-4839-9C97-2D835A0732AF}" srcOrd="1" destOrd="0" presId="urn:microsoft.com/office/officeart/2005/8/layout/bList2"/>
    <dgm:cxn modelId="{FFCE905B-217A-4CF4-8853-1CBD0B709BBB}" type="presParOf" srcId="{F0BDADD0-F7C7-4AFF-82A1-7969FCCC6552}" destId="{CFDCB5EF-B8F8-47CB-B1B0-FBBB314A0D6E}" srcOrd="2" destOrd="0" presId="urn:microsoft.com/office/officeart/2005/8/layout/bList2"/>
    <dgm:cxn modelId="{BF45313A-D4F7-48BF-BAC0-D46EE37250A6}" type="presParOf" srcId="{F0BDADD0-F7C7-4AFF-82A1-7969FCCC6552}" destId="{BD5E8640-7A33-4A80-BE83-D8BA65C46F3C}" srcOrd="3" destOrd="0" presId="urn:microsoft.com/office/officeart/2005/8/layout/bList2"/>
    <dgm:cxn modelId="{A48D5BA5-5C1F-41EE-A2A5-0F9CBAA98EB5}" type="presParOf" srcId="{DFAF4379-4E93-48D2-9497-7A8FA6AA7222}" destId="{7E7B9824-6BD8-4942-8242-2527A36B6E99}" srcOrd="1" destOrd="0" presId="urn:microsoft.com/office/officeart/2005/8/layout/bList2"/>
    <dgm:cxn modelId="{6B46DF65-C893-40C5-89F0-763D66E85C1B}" type="presParOf" srcId="{DFAF4379-4E93-48D2-9497-7A8FA6AA7222}" destId="{D0A75AC6-6BC3-4AD4-A929-66D21DA119A3}" srcOrd="2" destOrd="0" presId="urn:microsoft.com/office/officeart/2005/8/layout/bList2"/>
    <dgm:cxn modelId="{BA1C7AD2-C29A-48A1-B296-C880FEBA179D}" type="presParOf" srcId="{D0A75AC6-6BC3-4AD4-A929-66D21DA119A3}" destId="{D72FC258-D8D7-446E-98FE-7904B8C92AAA}" srcOrd="0" destOrd="0" presId="urn:microsoft.com/office/officeart/2005/8/layout/bList2"/>
    <dgm:cxn modelId="{E1E8E0FB-2771-4371-913C-85D41FF23B5C}" type="presParOf" srcId="{D0A75AC6-6BC3-4AD4-A929-66D21DA119A3}" destId="{E5BD212F-650D-4902-80E8-F871EB119BBC}" srcOrd="1" destOrd="0" presId="urn:microsoft.com/office/officeart/2005/8/layout/bList2"/>
    <dgm:cxn modelId="{F2A2151F-1133-404B-B28D-143167FF9BA1}" type="presParOf" srcId="{D0A75AC6-6BC3-4AD4-A929-66D21DA119A3}" destId="{C06D1A7B-D90A-4BC0-AF58-677620236793}" srcOrd="2" destOrd="0" presId="urn:microsoft.com/office/officeart/2005/8/layout/bList2"/>
    <dgm:cxn modelId="{5A898EFD-508A-4337-84B3-E47EABEED5B7}" type="presParOf" srcId="{D0A75AC6-6BC3-4AD4-A929-66D21DA119A3}" destId="{705350E4-AF9C-4B8D-AAAE-914CECFCAC1D}" srcOrd="3" destOrd="0" presId="urn:microsoft.com/office/officeart/2005/8/layout/bList2"/>
    <dgm:cxn modelId="{E49FA8D1-2A91-431E-92C1-4FD62E5D4B94}" type="presParOf" srcId="{DFAF4379-4E93-48D2-9497-7A8FA6AA7222}" destId="{ACBC416B-6C3E-4792-9CF1-974F83F84FC1}" srcOrd="3" destOrd="0" presId="urn:microsoft.com/office/officeart/2005/8/layout/bList2"/>
    <dgm:cxn modelId="{E408FDFD-E17D-468B-90B7-8F32C72CB768}" type="presParOf" srcId="{DFAF4379-4E93-48D2-9497-7A8FA6AA7222}" destId="{93003F14-B3B9-473A-AEA1-15ABFDA85CA3}" srcOrd="4" destOrd="0" presId="urn:microsoft.com/office/officeart/2005/8/layout/bList2"/>
    <dgm:cxn modelId="{13E9C03D-6196-408C-92E6-214D4B6C12FF}" type="presParOf" srcId="{93003F14-B3B9-473A-AEA1-15ABFDA85CA3}" destId="{603E18DB-CDC5-40A8-95EF-1B7307C4B3C0}" srcOrd="0" destOrd="0" presId="urn:microsoft.com/office/officeart/2005/8/layout/bList2"/>
    <dgm:cxn modelId="{0DF67AB1-1103-425E-BB90-88B607CC3670}" type="presParOf" srcId="{93003F14-B3B9-473A-AEA1-15ABFDA85CA3}" destId="{3A8A2626-AEEC-4788-821D-3373BB631461}" srcOrd="1" destOrd="0" presId="urn:microsoft.com/office/officeart/2005/8/layout/bList2"/>
    <dgm:cxn modelId="{91FD5A64-A02C-4029-8841-CDAE8F734EDA}" type="presParOf" srcId="{93003F14-B3B9-473A-AEA1-15ABFDA85CA3}" destId="{4F1C6C52-E578-4F16-842C-0CD45E6DFB8E}" srcOrd="2" destOrd="0" presId="urn:microsoft.com/office/officeart/2005/8/layout/bList2"/>
    <dgm:cxn modelId="{B0C76564-D02E-43E5-BAD8-20016A737506}" type="presParOf" srcId="{93003F14-B3B9-473A-AEA1-15ABFDA85CA3}" destId="{BC38A1E2-0180-47A1-9DD7-5B4D46FDEFE0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4656CE-61C5-4E0A-984C-425C83F3EFD2}" type="doc">
      <dgm:prSet loTypeId="urn:microsoft.com/office/officeart/2005/8/layout/hList1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EC"/>
        </a:p>
      </dgm:t>
    </dgm:pt>
    <dgm:pt modelId="{20263821-8BBE-4E69-B9C2-6F1178AD7E15}">
      <dgm:prSet phldrT="[Texto]"/>
      <dgm:spPr/>
      <dgm:t>
        <a:bodyPr/>
        <a:lstStyle/>
        <a:p>
          <a:r>
            <a:rPr lang="en-US" dirty="0" err="1"/>
            <a:t>Estructuras</a:t>
          </a:r>
          <a:r>
            <a:rPr lang="en-US" dirty="0"/>
            <a:t> </a:t>
          </a:r>
          <a:r>
            <a:rPr lang="en-US" dirty="0" err="1"/>
            <a:t>generales</a:t>
          </a:r>
          <a:endParaRPr lang="es-EC" dirty="0"/>
        </a:p>
      </dgm:t>
    </dgm:pt>
    <dgm:pt modelId="{180C29CD-0EEB-4046-BCBA-0B2C1AD98151}" type="parTrans" cxnId="{22441AD2-CC69-489E-8DE7-8FF1FD408FA9}">
      <dgm:prSet/>
      <dgm:spPr/>
      <dgm:t>
        <a:bodyPr/>
        <a:lstStyle/>
        <a:p>
          <a:endParaRPr lang="es-EC"/>
        </a:p>
      </dgm:t>
    </dgm:pt>
    <dgm:pt modelId="{EB60461C-9A4B-488D-97AF-E9DDC4F1DBAB}" type="sibTrans" cxnId="{22441AD2-CC69-489E-8DE7-8FF1FD408FA9}">
      <dgm:prSet/>
      <dgm:spPr/>
      <dgm:t>
        <a:bodyPr/>
        <a:lstStyle/>
        <a:p>
          <a:endParaRPr lang="es-EC"/>
        </a:p>
      </dgm:t>
    </dgm:pt>
    <dgm:pt modelId="{FA7E8163-A372-468A-9EF1-5234FA72BC19}">
      <dgm:prSet/>
      <dgm:spPr/>
      <dgm:t>
        <a:bodyPr/>
        <a:lstStyle/>
        <a:p>
          <a:r>
            <a:rPr lang="en-US" dirty="0" err="1"/>
            <a:t>Sistemas</a:t>
          </a:r>
          <a:r>
            <a:rPr lang="en-US" dirty="0"/>
            <a:t> </a:t>
          </a:r>
          <a:r>
            <a:rPr lang="en-US" dirty="0" err="1"/>
            <a:t>distribuidos</a:t>
          </a:r>
          <a:endParaRPr lang="es-EC" dirty="0"/>
        </a:p>
      </dgm:t>
    </dgm:pt>
    <dgm:pt modelId="{5068D70B-DE94-40A6-B8A5-B743CBA6AF6A}" type="parTrans" cxnId="{4A246BCE-670E-4301-825D-5B92AB112B90}">
      <dgm:prSet/>
      <dgm:spPr/>
      <dgm:t>
        <a:bodyPr/>
        <a:lstStyle/>
        <a:p>
          <a:endParaRPr lang="es-EC"/>
        </a:p>
      </dgm:t>
    </dgm:pt>
    <dgm:pt modelId="{18FB0D0E-DFD8-4AC2-8D1B-68ED804CCAD6}" type="sibTrans" cxnId="{4A246BCE-670E-4301-825D-5B92AB112B90}">
      <dgm:prSet/>
      <dgm:spPr/>
      <dgm:t>
        <a:bodyPr/>
        <a:lstStyle/>
        <a:p>
          <a:endParaRPr lang="es-EC"/>
        </a:p>
      </dgm:t>
    </dgm:pt>
    <dgm:pt modelId="{C1748792-D59F-4EB3-857B-4EC160185531}">
      <dgm:prSet/>
      <dgm:spPr/>
      <dgm:t>
        <a:bodyPr/>
        <a:lstStyle/>
        <a:p>
          <a:r>
            <a:rPr lang="en-US" dirty="0" err="1"/>
            <a:t>Sistemas</a:t>
          </a:r>
          <a:r>
            <a:rPr lang="en-US" dirty="0"/>
            <a:t> </a:t>
          </a:r>
          <a:r>
            <a:rPr lang="en-US" dirty="0" err="1"/>
            <a:t>interactivos</a:t>
          </a:r>
          <a:endParaRPr lang="es-EC" dirty="0"/>
        </a:p>
      </dgm:t>
    </dgm:pt>
    <dgm:pt modelId="{B7930817-08F4-42AC-AD74-9487B9BC6016}" type="parTrans" cxnId="{079CCBE8-5799-4F38-BC3A-547C5DF33C38}">
      <dgm:prSet/>
      <dgm:spPr/>
      <dgm:t>
        <a:bodyPr/>
        <a:lstStyle/>
        <a:p>
          <a:endParaRPr lang="es-EC"/>
        </a:p>
      </dgm:t>
    </dgm:pt>
    <dgm:pt modelId="{59526835-0ADD-4010-8F5A-0B6C48904C15}" type="sibTrans" cxnId="{079CCBE8-5799-4F38-BC3A-547C5DF33C38}">
      <dgm:prSet/>
      <dgm:spPr/>
      <dgm:t>
        <a:bodyPr/>
        <a:lstStyle/>
        <a:p>
          <a:endParaRPr lang="es-EC"/>
        </a:p>
      </dgm:t>
    </dgm:pt>
    <dgm:pt modelId="{A2FEA719-2FEE-4970-879B-5DE594DF75EA}">
      <dgm:prSet/>
      <dgm:spPr/>
      <dgm:t>
        <a:bodyPr/>
        <a:lstStyle/>
        <a:p>
          <a:r>
            <a:rPr lang="en-US" dirty="0" err="1"/>
            <a:t>Sistemas</a:t>
          </a:r>
          <a:r>
            <a:rPr lang="en-US" dirty="0"/>
            <a:t> </a:t>
          </a:r>
          <a:r>
            <a:rPr lang="en-US" dirty="0" err="1"/>
            <a:t>adaptables</a:t>
          </a:r>
          <a:endParaRPr lang="es-EC" dirty="0"/>
        </a:p>
      </dgm:t>
    </dgm:pt>
    <dgm:pt modelId="{D5CA737C-DA4A-46C5-B9C0-A147A7EEE37E}" type="parTrans" cxnId="{10C9C9C4-8A63-4C76-B3B9-3BA7DCDEA76B}">
      <dgm:prSet/>
      <dgm:spPr/>
      <dgm:t>
        <a:bodyPr/>
        <a:lstStyle/>
        <a:p>
          <a:endParaRPr lang="es-EC"/>
        </a:p>
      </dgm:t>
    </dgm:pt>
    <dgm:pt modelId="{A970E438-BDEA-4DC5-B995-4012D9B62CDC}" type="sibTrans" cxnId="{10C9C9C4-8A63-4C76-B3B9-3BA7DCDEA76B}">
      <dgm:prSet/>
      <dgm:spPr/>
      <dgm:t>
        <a:bodyPr/>
        <a:lstStyle/>
        <a:p>
          <a:endParaRPr lang="es-EC"/>
        </a:p>
      </dgm:t>
    </dgm:pt>
    <dgm:pt modelId="{B8479C37-6839-4527-9D65-C8582DFBF766}">
      <dgm:prSet/>
      <dgm:spPr/>
      <dgm:t>
        <a:bodyPr/>
        <a:lstStyle/>
        <a:p>
          <a:r>
            <a:rPr lang="en-US" dirty="0" err="1"/>
            <a:t>Otros</a:t>
          </a:r>
          <a:endParaRPr lang="es-EC" dirty="0"/>
        </a:p>
      </dgm:t>
    </dgm:pt>
    <dgm:pt modelId="{5A10CC6E-DFBC-4DDF-8E9C-85CF741AA601}" type="parTrans" cxnId="{77632EDB-EE87-4468-A49D-ACA49C9FA313}">
      <dgm:prSet/>
      <dgm:spPr/>
      <dgm:t>
        <a:bodyPr/>
        <a:lstStyle/>
        <a:p>
          <a:endParaRPr lang="es-EC"/>
        </a:p>
      </dgm:t>
    </dgm:pt>
    <dgm:pt modelId="{FC0583EC-80B2-44EC-A86D-6100C44DF48B}" type="sibTrans" cxnId="{77632EDB-EE87-4468-A49D-ACA49C9FA313}">
      <dgm:prSet/>
      <dgm:spPr/>
      <dgm:t>
        <a:bodyPr/>
        <a:lstStyle/>
        <a:p>
          <a:endParaRPr lang="es-EC"/>
        </a:p>
      </dgm:t>
    </dgm:pt>
    <dgm:pt modelId="{A7143BD9-2FE0-4DB6-86EF-553916E4F2D7}">
      <dgm:prSet/>
      <dgm:spPr/>
      <dgm:t>
        <a:bodyPr/>
        <a:lstStyle/>
        <a:p>
          <a:r>
            <a:rPr lang="en-US" dirty="0"/>
            <a:t>batch</a:t>
          </a:r>
          <a:endParaRPr lang="es-EC" dirty="0"/>
        </a:p>
      </dgm:t>
    </dgm:pt>
    <dgm:pt modelId="{45EC604C-5090-4C0C-A0A0-5A0D701F8E52}" type="parTrans" cxnId="{07A3BFC4-5B8A-4485-82E9-A5A190707C21}">
      <dgm:prSet/>
      <dgm:spPr/>
      <dgm:t>
        <a:bodyPr/>
        <a:lstStyle/>
        <a:p>
          <a:endParaRPr lang="es-EC"/>
        </a:p>
      </dgm:t>
    </dgm:pt>
    <dgm:pt modelId="{EC353CF0-6232-47E9-B682-5B411047131A}" type="sibTrans" cxnId="{07A3BFC4-5B8A-4485-82E9-A5A190707C21}">
      <dgm:prSet/>
      <dgm:spPr/>
      <dgm:t>
        <a:bodyPr/>
        <a:lstStyle/>
        <a:p>
          <a:endParaRPr lang="es-EC"/>
        </a:p>
      </dgm:t>
    </dgm:pt>
    <dgm:pt modelId="{50AC8822-7E9A-45A8-806A-CA8C6C4455A4}">
      <dgm:prSet/>
      <dgm:spPr/>
      <dgm:t>
        <a:bodyPr/>
        <a:lstStyle/>
        <a:p>
          <a:r>
            <a:rPr lang="en-US" dirty="0"/>
            <a:t> microkernel</a:t>
          </a:r>
          <a:endParaRPr lang="es-EC" dirty="0"/>
        </a:p>
      </dgm:t>
    </dgm:pt>
    <dgm:pt modelId="{746F6F30-C386-4172-AC3D-71855BDFA791}" type="parTrans" cxnId="{6422167F-41CC-431A-9C2C-5B247AA025E1}">
      <dgm:prSet/>
      <dgm:spPr/>
      <dgm:t>
        <a:bodyPr/>
        <a:lstStyle/>
        <a:p>
          <a:endParaRPr lang="es-EC"/>
        </a:p>
      </dgm:t>
    </dgm:pt>
    <dgm:pt modelId="{ED47DF77-8F82-40F1-B107-33AF46699DC9}" type="sibTrans" cxnId="{6422167F-41CC-431A-9C2C-5B247AA025E1}">
      <dgm:prSet/>
      <dgm:spPr/>
      <dgm:t>
        <a:bodyPr/>
        <a:lstStyle/>
        <a:p>
          <a:endParaRPr lang="es-EC"/>
        </a:p>
      </dgm:t>
    </dgm:pt>
    <dgm:pt modelId="{7395B8F0-6557-419E-A611-4910A4118AB2}">
      <dgm:prSet/>
      <dgm:spPr/>
      <dgm:t>
        <a:bodyPr/>
        <a:lstStyle/>
        <a:p>
          <a:r>
            <a:rPr lang="en-US" b="1" dirty="0"/>
            <a:t>model-view-controller</a:t>
          </a:r>
          <a:endParaRPr lang="es-EC" b="1" dirty="0"/>
        </a:p>
      </dgm:t>
    </dgm:pt>
    <dgm:pt modelId="{B0BFD675-59E6-4F6D-A995-9933276E9E81}" type="parTrans" cxnId="{DD15F94B-F220-480B-847D-0C3DA34556EF}">
      <dgm:prSet/>
      <dgm:spPr/>
      <dgm:t>
        <a:bodyPr/>
        <a:lstStyle/>
        <a:p>
          <a:endParaRPr lang="es-EC"/>
        </a:p>
      </dgm:t>
    </dgm:pt>
    <dgm:pt modelId="{49DC2122-FF8B-4EBD-BE43-4142714C1662}" type="sibTrans" cxnId="{DD15F94B-F220-480B-847D-0C3DA34556EF}">
      <dgm:prSet/>
      <dgm:spPr/>
      <dgm:t>
        <a:bodyPr/>
        <a:lstStyle/>
        <a:p>
          <a:endParaRPr lang="es-EC"/>
        </a:p>
      </dgm:t>
    </dgm:pt>
    <dgm:pt modelId="{65A4953D-5889-4326-ACF2-893D4CA31369}">
      <dgm:prSet/>
      <dgm:spPr/>
      <dgm:t>
        <a:bodyPr/>
        <a:lstStyle/>
        <a:p>
          <a:r>
            <a:rPr lang="en-US" dirty="0"/>
            <a:t>presentation-abstraction-control</a:t>
          </a:r>
          <a:endParaRPr lang="es-EC" dirty="0"/>
        </a:p>
      </dgm:t>
    </dgm:pt>
    <dgm:pt modelId="{0A47EFD8-9AF7-4CF9-B43A-30942FE46A54}" type="parTrans" cxnId="{B746D03E-CCEF-4B7B-90EC-BA4B28972705}">
      <dgm:prSet/>
      <dgm:spPr/>
      <dgm:t>
        <a:bodyPr/>
        <a:lstStyle/>
        <a:p>
          <a:endParaRPr lang="es-EC"/>
        </a:p>
      </dgm:t>
    </dgm:pt>
    <dgm:pt modelId="{8DF6A333-FE25-4F53-A57E-D0E7F84AF22F}" type="sibTrans" cxnId="{B746D03E-CCEF-4B7B-90EC-BA4B28972705}">
      <dgm:prSet/>
      <dgm:spPr/>
      <dgm:t>
        <a:bodyPr/>
        <a:lstStyle/>
        <a:p>
          <a:endParaRPr lang="es-EC"/>
        </a:p>
      </dgm:t>
    </dgm:pt>
    <dgm:pt modelId="{B533330E-88FD-4742-A485-92964A4C083B}">
      <dgm:prSet/>
      <dgm:spPr/>
      <dgm:t>
        <a:bodyPr/>
        <a:lstStyle/>
        <a:p>
          <a:r>
            <a:rPr lang="en-US" b="1" dirty="0"/>
            <a:t>client-server</a:t>
          </a:r>
          <a:endParaRPr lang="es-EC" b="1" dirty="0"/>
        </a:p>
      </dgm:t>
    </dgm:pt>
    <dgm:pt modelId="{F012D2C6-BEA1-4F09-A806-01A60D128954}" type="parTrans" cxnId="{E84DD5D7-5C0B-4C93-9387-FCC83FE76AD2}">
      <dgm:prSet/>
      <dgm:spPr/>
      <dgm:t>
        <a:bodyPr/>
        <a:lstStyle/>
        <a:p>
          <a:endParaRPr lang="es-EC"/>
        </a:p>
      </dgm:t>
    </dgm:pt>
    <dgm:pt modelId="{07D82570-7411-4A90-9211-6EC7C0AA60A8}" type="sibTrans" cxnId="{E84DD5D7-5C0B-4C93-9387-FCC83FE76AD2}">
      <dgm:prSet/>
      <dgm:spPr/>
      <dgm:t>
        <a:bodyPr/>
        <a:lstStyle/>
        <a:p>
          <a:endParaRPr lang="es-EC"/>
        </a:p>
      </dgm:t>
    </dgm:pt>
    <dgm:pt modelId="{1C572164-30A0-42EE-9984-6ABDECB31363}">
      <dgm:prSet/>
      <dgm:spPr/>
      <dgm:t>
        <a:bodyPr/>
        <a:lstStyle/>
        <a:p>
          <a:r>
            <a:rPr lang="en-US" dirty="0"/>
            <a:t> </a:t>
          </a:r>
          <a:r>
            <a:rPr lang="en-US" b="1" dirty="0"/>
            <a:t>three tiers</a:t>
          </a:r>
          <a:endParaRPr lang="es-EC" b="1" dirty="0"/>
        </a:p>
      </dgm:t>
    </dgm:pt>
    <dgm:pt modelId="{53B47B97-9B69-4BBB-9650-D323F9F020E8}" type="parTrans" cxnId="{DEE24FF0-6EDA-4D79-848C-065CCB4247EF}">
      <dgm:prSet/>
      <dgm:spPr/>
      <dgm:t>
        <a:bodyPr/>
        <a:lstStyle/>
        <a:p>
          <a:endParaRPr lang="es-EC"/>
        </a:p>
      </dgm:t>
    </dgm:pt>
    <dgm:pt modelId="{FC602AF7-EEA8-4C7E-858C-E0C9E1389B7B}" type="sibTrans" cxnId="{DEE24FF0-6EDA-4D79-848C-065CCB4247EF}">
      <dgm:prSet/>
      <dgm:spPr/>
      <dgm:t>
        <a:bodyPr/>
        <a:lstStyle/>
        <a:p>
          <a:endParaRPr lang="es-EC"/>
        </a:p>
      </dgm:t>
    </dgm:pt>
    <dgm:pt modelId="{2AD468A3-B013-4353-B555-5F9D74F8A578}">
      <dgm:prSet/>
      <dgm:spPr/>
      <dgm:t>
        <a:bodyPr/>
        <a:lstStyle/>
        <a:p>
          <a:r>
            <a:rPr lang="en-US" dirty="0"/>
            <a:t> broker</a:t>
          </a:r>
          <a:endParaRPr lang="es-EC" dirty="0"/>
        </a:p>
      </dgm:t>
    </dgm:pt>
    <dgm:pt modelId="{816B5DA3-B5C3-44B3-B181-69A5A860A773}" type="parTrans" cxnId="{17AC33F9-1E18-47CD-966A-76B65A503D9A}">
      <dgm:prSet/>
      <dgm:spPr/>
      <dgm:t>
        <a:bodyPr/>
        <a:lstStyle/>
        <a:p>
          <a:endParaRPr lang="es-EC"/>
        </a:p>
      </dgm:t>
    </dgm:pt>
    <dgm:pt modelId="{61C56049-FBB2-4E00-965E-90F9A25D45BC}" type="sibTrans" cxnId="{17AC33F9-1E18-47CD-966A-76B65A503D9A}">
      <dgm:prSet/>
      <dgm:spPr/>
      <dgm:t>
        <a:bodyPr/>
        <a:lstStyle/>
        <a:p>
          <a:endParaRPr lang="es-EC"/>
        </a:p>
      </dgm:t>
    </dgm:pt>
    <dgm:pt modelId="{B661B120-75D9-462B-8E08-1A7D8241AC92}">
      <dgm:prSet phldrT="[Texto]"/>
      <dgm:spPr/>
      <dgm:t>
        <a:bodyPr/>
        <a:lstStyle/>
        <a:p>
          <a:r>
            <a:rPr lang="en-US" b="1" dirty="0"/>
            <a:t>layers</a:t>
          </a:r>
          <a:endParaRPr lang="es-EC" b="1" dirty="0"/>
        </a:p>
      </dgm:t>
    </dgm:pt>
    <dgm:pt modelId="{CD003634-9605-48A7-9D63-6CAC9E708D56}" type="parTrans" cxnId="{25640145-EEC3-477A-96FF-FEEDEA01FE61}">
      <dgm:prSet/>
      <dgm:spPr/>
      <dgm:t>
        <a:bodyPr/>
        <a:lstStyle/>
        <a:p>
          <a:endParaRPr lang="es-EC"/>
        </a:p>
      </dgm:t>
    </dgm:pt>
    <dgm:pt modelId="{23BA7DD1-D5BD-4988-B20D-14993BA27263}" type="sibTrans" cxnId="{25640145-EEC3-477A-96FF-FEEDEA01FE61}">
      <dgm:prSet/>
      <dgm:spPr/>
      <dgm:t>
        <a:bodyPr/>
        <a:lstStyle/>
        <a:p>
          <a:endParaRPr lang="es-EC"/>
        </a:p>
      </dgm:t>
    </dgm:pt>
    <dgm:pt modelId="{6D70CB70-F390-4D1F-95B1-8990D7443E0E}">
      <dgm:prSet phldrT="[Texto]"/>
      <dgm:spPr/>
      <dgm:t>
        <a:bodyPr/>
        <a:lstStyle/>
        <a:p>
          <a:r>
            <a:rPr lang="en-US" dirty="0"/>
            <a:t>pipes</a:t>
          </a:r>
          <a:endParaRPr lang="es-EC" dirty="0"/>
        </a:p>
      </dgm:t>
    </dgm:pt>
    <dgm:pt modelId="{AB9162D5-97CB-4CE4-8F53-94F74C65C756}" type="parTrans" cxnId="{1A32CBE7-8885-48F9-ADC8-24EF0AE22534}">
      <dgm:prSet/>
      <dgm:spPr/>
      <dgm:t>
        <a:bodyPr/>
        <a:lstStyle/>
        <a:p>
          <a:endParaRPr lang="es-EC"/>
        </a:p>
      </dgm:t>
    </dgm:pt>
    <dgm:pt modelId="{74BF1689-8A2A-4FEB-B740-411A01384407}" type="sibTrans" cxnId="{1A32CBE7-8885-48F9-ADC8-24EF0AE22534}">
      <dgm:prSet/>
      <dgm:spPr/>
      <dgm:t>
        <a:bodyPr/>
        <a:lstStyle/>
        <a:p>
          <a:endParaRPr lang="es-EC"/>
        </a:p>
      </dgm:t>
    </dgm:pt>
    <dgm:pt modelId="{7A20D4A9-17DE-472B-861F-4B3FBB4E06ED}">
      <dgm:prSet phldrT="[Texto]"/>
      <dgm:spPr/>
      <dgm:t>
        <a:bodyPr/>
        <a:lstStyle/>
        <a:p>
          <a:r>
            <a:rPr lang="en-US" dirty="0"/>
            <a:t>blackboard</a:t>
          </a:r>
          <a:endParaRPr lang="es-EC" dirty="0"/>
        </a:p>
      </dgm:t>
    </dgm:pt>
    <dgm:pt modelId="{DBBBFEBC-6B87-48F0-B74C-CF622C2CD2CE}" type="parTrans" cxnId="{34028392-0D04-43F1-AFA1-B3553DDC90F1}">
      <dgm:prSet/>
      <dgm:spPr/>
      <dgm:t>
        <a:bodyPr/>
        <a:lstStyle/>
        <a:p>
          <a:endParaRPr lang="es-EC"/>
        </a:p>
      </dgm:t>
    </dgm:pt>
    <dgm:pt modelId="{B7287ACA-E345-4756-86B5-C97D02795573}" type="sibTrans" cxnId="{34028392-0D04-43F1-AFA1-B3553DDC90F1}">
      <dgm:prSet/>
      <dgm:spPr/>
      <dgm:t>
        <a:bodyPr/>
        <a:lstStyle/>
        <a:p>
          <a:endParaRPr lang="es-EC"/>
        </a:p>
      </dgm:t>
    </dgm:pt>
    <dgm:pt modelId="{D18D0F89-1C10-460B-8D9C-7F0E47DD3D91}">
      <dgm:prSet/>
      <dgm:spPr/>
      <dgm:t>
        <a:bodyPr/>
        <a:lstStyle/>
        <a:p>
          <a:r>
            <a:rPr lang="en-US" dirty="0"/>
            <a:t> reflection</a:t>
          </a:r>
          <a:endParaRPr lang="es-EC" dirty="0"/>
        </a:p>
      </dgm:t>
    </dgm:pt>
    <dgm:pt modelId="{E668719D-C064-44C2-B2A7-E3CD73012A38}" type="parTrans" cxnId="{31D3FF0E-0987-441C-ACDF-D726C2238E38}">
      <dgm:prSet/>
      <dgm:spPr/>
      <dgm:t>
        <a:bodyPr/>
        <a:lstStyle/>
        <a:p>
          <a:endParaRPr lang="es-EC"/>
        </a:p>
      </dgm:t>
    </dgm:pt>
    <dgm:pt modelId="{351B716F-D987-4E91-A1CB-ACB6BDD8C7FB}" type="sibTrans" cxnId="{31D3FF0E-0987-441C-ACDF-D726C2238E38}">
      <dgm:prSet/>
      <dgm:spPr/>
      <dgm:t>
        <a:bodyPr/>
        <a:lstStyle/>
        <a:p>
          <a:endParaRPr lang="es-EC"/>
        </a:p>
      </dgm:t>
    </dgm:pt>
    <dgm:pt modelId="{EF4A2F8E-E8F9-4220-B147-BDF97D04C024}">
      <dgm:prSet/>
      <dgm:spPr/>
      <dgm:t>
        <a:bodyPr/>
        <a:lstStyle/>
        <a:p>
          <a:r>
            <a:rPr lang="en-US" dirty="0"/>
            <a:t>interpreters</a:t>
          </a:r>
          <a:endParaRPr lang="es-EC" dirty="0"/>
        </a:p>
      </dgm:t>
    </dgm:pt>
    <dgm:pt modelId="{5F836DE5-2D38-41C1-9279-88307F0DFE38}" type="parTrans" cxnId="{622AAA27-A207-4BBB-ADFB-ED44544CFD2F}">
      <dgm:prSet/>
      <dgm:spPr/>
      <dgm:t>
        <a:bodyPr/>
        <a:lstStyle/>
        <a:p>
          <a:endParaRPr lang="es-EC"/>
        </a:p>
      </dgm:t>
    </dgm:pt>
    <dgm:pt modelId="{39E269C8-E45D-4414-8B0F-D72791801850}" type="sibTrans" cxnId="{622AAA27-A207-4BBB-ADFB-ED44544CFD2F}">
      <dgm:prSet/>
      <dgm:spPr/>
      <dgm:t>
        <a:bodyPr/>
        <a:lstStyle/>
        <a:p>
          <a:endParaRPr lang="es-EC"/>
        </a:p>
      </dgm:t>
    </dgm:pt>
    <dgm:pt modelId="{63A913EE-AC83-455D-8B25-5BB8B9ACCA86}">
      <dgm:prSet/>
      <dgm:spPr/>
      <dgm:t>
        <a:bodyPr/>
        <a:lstStyle/>
        <a:p>
          <a:r>
            <a:rPr lang="en-US" dirty="0"/>
            <a:t>process control</a:t>
          </a:r>
          <a:endParaRPr lang="es-EC" dirty="0"/>
        </a:p>
      </dgm:t>
    </dgm:pt>
    <dgm:pt modelId="{CA2763F4-5A45-4D5C-8E02-3DDE23022E7B}" type="parTrans" cxnId="{9864BB37-8A86-4E93-B9E8-C932F35AA723}">
      <dgm:prSet/>
      <dgm:spPr/>
      <dgm:t>
        <a:bodyPr/>
        <a:lstStyle/>
        <a:p>
          <a:endParaRPr lang="es-EC"/>
        </a:p>
      </dgm:t>
    </dgm:pt>
    <dgm:pt modelId="{D8F840B6-ACED-4CF5-BABB-D360288FB87D}" type="sibTrans" cxnId="{9864BB37-8A86-4E93-B9E8-C932F35AA723}">
      <dgm:prSet/>
      <dgm:spPr/>
      <dgm:t>
        <a:bodyPr/>
        <a:lstStyle/>
        <a:p>
          <a:endParaRPr lang="es-EC"/>
        </a:p>
      </dgm:t>
    </dgm:pt>
    <dgm:pt modelId="{755AC8F2-0872-437F-B154-6DDC5A7C9BCA}">
      <dgm:prSet/>
      <dgm:spPr/>
      <dgm:t>
        <a:bodyPr/>
        <a:lstStyle/>
        <a:p>
          <a:r>
            <a:rPr lang="en-US" dirty="0"/>
            <a:t>rule-based</a:t>
          </a:r>
          <a:endParaRPr lang="es-EC" dirty="0"/>
        </a:p>
      </dgm:t>
    </dgm:pt>
    <dgm:pt modelId="{142C2A1B-F5D5-431C-9BD8-1C509C29B15F}" type="parTrans" cxnId="{2955B1DC-8AD5-492A-B3B4-8267E1C3E2F0}">
      <dgm:prSet/>
      <dgm:spPr/>
      <dgm:t>
        <a:bodyPr/>
        <a:lstStyle/>
        <a:p>
          <a:endParaRPr lang="es-EC"/>
        </a:p>
      </dgm:t>
    </dgm:pt>
    <dgm:pt modelId="{27FA25BA-ECDF-4421-BDE9-38385E904C50}" type="sibTrans" cxnId="{2955B1DC-8AD5-492A-B3B4-8267E1C3E2F0}">
      <dgm:prSet/>
      <dgm:spPr/>
      <dgm:t>
        <a:bodyPr/>
        <a:lstStyle/>
        <a:p>
          <a:endParaRPr lang="es-EC"/>
        </a:p>
      </dgm:t>
    </dgm:pt>
    <dgm:pt modelId="{C2FB03A3-4DDF-4352-9343-C510D046E21F}" type="pres">
      <dgm:prSet presAssocID="{0E4656CE-61C5-4E0A-984C-425C83F3EFD2}" presName="Name0" presStyleCnt="0">
        <dgm:presLayoutVars>
          <dgm:dir/>
          <dgm:animLvl val="lvl"/>
          <dgm:resizeHandles val="exact"/>
        </dgm:presLayoutVars>
      </dgm:prSet>
      <dgm:spPr/>
    </dgm:pt>
    <dgm:pt modelId="{E1A39049-FEB6-4C7B-9D13-2BCF81D49570}" type="pres">
      <dgm:prSet presAssocID="{20263821-8BBE-4E69-B9C2-6F1178AD7E15}" presName="composite" presStyleCnt="0"/>
      <dgm:spPr/>
    </dgm:pt>
    <dgm:pt modelId="{B8B0E4C4-C167-4186-BE85-E00C2FF253A1}" type="pres">
      <dgm:prSet presAssocID="{20263821-8BBE-4E69-B9C2-6F1178AD7E15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449783A1-D60C-4242-AEAB-7B5CE3FED115}" type="pres">
      <dgm:prSet presAssocID="{20263821-8BBE-4E69-B9C2-6F1178AD7E15}" presName="desTx" presStyleLbl="alignAccFollowNode1" presStyleIdx="0" presStyleCnt="5">
        <dgm:presLayoutVars>
          <dgm:bulletEnabled val="1"/>
        </dgm:presLayoutVars>
      </dgm:prSet>
      <dgm:spPr/>
    </dgm:pt>
    <dgm:pt modelId="{9D947D26-92B0-4D52-B133-4C3C6EEF5F61}" type="pres">
      <dgm:prSet presAssocID="{EB60461C-9A4B-488D-97AF-E9DDC4F1DBAB}" presName="space" presStyleCnt="0"/>
      <dgm:spPr/>
    </dgm:pt>
    <dgm:pt modelId="{272B62B1-24B9-4B1F-83EC-D519B5F03F6E}" type="pres">
      <dgm:prSet presAssocID="{FA7E8163-A372-468A-9EF1-5234FA72BC19}" presName="composite" presStyleCnt="0"/>
      <dgm:spPr/>
    </dgm:pt>
    <dgm:pt modelId="{C0D12E00-7493-4043-9F06-BBD745FF34A9}" type="pres">
      <dgm:prSet presAssocID="{FA7E8163-A372-468A-9EF1-5234FA72BC19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AA3DBD38-46D0-487B-A9BB-C87455B02893}" type="pres">
      <dgm:prSet presAssocID="{FA7E8163-A372-468A-9EF1-5234FA72BC19}" presName="desTx" presStyleLbl="alignAccFollowNode1" presStyleIdx="1" presStyleCnt="5">
        <dgm:presLayoutVars>
          <dgm:bulletEnabled val="1"/>
        </dgm:presLayoutVars>
      </dgm:prSet>
      <dgm:spPr/>
    </dgm:pt>
    <dgm:pt modelId="{F05DD28C-404D-464E-86D4-18A7F6F44A31}" type="pres">
      <dgm:prSet presAssocID="{18FB0D0E-DFD8-4AC2-8D1B-68ED804CCAD6}" presName="space" presStyleCnt="0"/>
      <dgm:spPr/>
    </dgm:pt>
    <dgm:pt modelId="{62D4279C-3DA6-4664-80AB-57AE2562E8DC}" type="pres">
      <dgm:prSet presAssocID="{C1748792-D59F-4EB3-857B-4EC160185531}" presName="composite" presStyleCnt="0"/>
      <dgm:spPr/>
    </dgm:pt>
    <dgm:pt modelId="{C902728B-A889-4F4B-8661-66846CC4D8D6}" type="pres">
      <dgm:prSet presAssocID="{C1748792-D59F-4EB3-857B-4EC16018553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56BDA79-5FFE-4E77-853F-B1B919A9F527}" type="pres">
      <dgm:prSet presAssocID="{C1748792-D59F-4EB3-857B-4EC160185531}" presName="desTx" presStyleLbl="alignAccFollowNode1" presStyleIdx="2" presStyleCnt="5">
        <dgm:presLayoutVars>
          <dgm:bulletEnabled val="1"/>
        </dgm:presLayoutVars>
      </dgm:prSet>
      <dgm:spPr/>
    </dgm:pt>
    <dgm:pt modelId="{D737072D-6688-4BDF-B165-6F2BEE97D194}" type="pres">
      <dgm:prSet presAssocID="{59526835-0ADD-4010-8F5A-0B6C48904C15}" presName="space" presStyleCnt="0"/>
      <dgm:spPr/>
    </dgm:pt>
    <dgm:pt modelId="{B44DE84A-E093-4BBF-BE1B-EA411624990C}" type="pres">
      <dgm:prSet presAssocID="{A2FEA719-2FEE-4970-879B-5DE594DF75EA}" presName="composite" presStyleCnt="0"/>
      <dgm:spPr/>
    </dgm:pt>
    <dgm:pt modelId="{34036C25-B9B4-4CB3-BF84-37F314E33448}" type="pres">
      <dgm:prSet presAssocID="{A2FEA719-2FEE-4970-879B-5DE594DF75E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D2C49EC-950C-4840-9611-CEEDB9050C3E}" type="pres">
      <dgm:prSet presAssocID="{A2FEA719-2FEE-4970-879B-5DE594DF75EA}" presName="desTx" presStyleLbl="alignAccFollowNode1" presStyleIdx="3" presStyleCnt="5">
        <dgm:presLayoutVars>
          <dgm:bulletEnabled val="1"/>
        </dgm:presLayoutVars>
      </dgm:prSet>
      <dgm:spPr/>
    </dgm:pt>
    <dgm:pt modelId="{4AF8BD4C-0D30-447B-9B84-D7EB09E3F523}" type="pres">
      <dgm:prSet presAssocID="{A970E438-BDEA-4DC5-B995-4012D9B62CDC}" presName="space" presStyleCnt="0"/>
      <dgm:spPr/>
    </dgm:pt>
    <dgm:pt modelId="{65147B6C-9064-48CE-9CE7-9022E2A95240}" type="pres">
      <dgm:prSet presAssocID="{B8479C37-6839-4527-9D65-C8582DFBF766}" presName="composite" presStyleCnt="0"/>
      <dgm:spPr/>
    </dgm:pt>
    <dgm:pt modelId="{851A95FC-6DF3-415F-89B9-E5B3AB9B4FAE}" type="pres">
      <dgm:prSet presAssocID="{B8479C37-6839-4527-9D65-C8582DFBF766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58854589-F401-4ABF-AEAA-CC43F0F5A67B}" type="pres">
      <dgm:prSet presAssocID="{B8479C37-6839-4527-9D65-C8582DFBF766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31D3FF0E-0987-441C-ACDF-D726C2238E38}" srcId="{A2FEA719-2FEE-4970-879B-5DE594DF75EA}" destId="{D18D0F89-1C10-460B-8D9C-7F0E47DD3D91}" srcOrd="1" destOrd="0" parTransId="{E668719D-C064-44C2-B2A7-E3CD73012A38}" sibTransId="{351B716F-D987-4E91-A1CB-ACB6BDD8C7FB}"/>
    <dgm:cxn modelId="{3083931D-464F-44F0-AB55-0CB9E9567F74}" type="presOf" srcId="{6D70CB70-F390-4D1F-95B1-8990D7443E0E}" destId="{449783A1-D60C-4242-AEAB-7B5CE3FED115}" srcOrd="0" destOrd="1" presId="urn:microsoft.com/office/officeart/2005/8/layout/hList1"/>
    <dgm:cxn modelId="{D0E59920-0FE9-4B22-913B-B1F7ED948C0E}" type="presOf" srcId="{20263821-8BBE-4E69-B9C2-6F1178AD7E15}" destId="{B8B0E4C4-C167-4186-BE85-E00C2FF253A1}" srcOrd="0" destOrd="0" presId="urn:microsoft.com/office/officeart/2005/8/layout/hList1"/>
    <dgm:cxn modelId="{3D308A25-08BB-441B-8529-8D586B0D2131}" type="presOf" srcId="{EF4A2F8E-E8F9-4220-B147-BDF97D04C024}" destId="{58854589-F401-4ABF-AEAA-CC43F0F5A67B}" srcOrd="0" destOrd="1" presId="urn:microsoft.com/office/officeart/2005/8/layout/hList1"/>
    <dgm:cxn modelId="{622AAA27-A207-4BBB-ADFB-ED44544CFD2F}" srcId="{B8479C37-6839-4527-9D65-C8582DFBF766}" destId="{EF4A2F8E-E8F9-4220-B147-BDF97D04C024}" srcOrd="1" destOrd="0" parTransId="{5F836DE5-2D38-41C1-9279-88307F0DFE38}" sibTransId="{39E269C8-E45D-4414-8B0F-D72791801850}"/>
    <dgm:cxn modelId="{44EF9E28-E953-40BD-AF4A-AF898C8B9264}" type="presOf" srcId="{B533330E-88FD-4742-A485-92964A4C083B}" destId="{AA3DBD38-46D0-487B-A9BB-C87455B02893}" srcOrd="0" destOrd="0" presId="urn:microsoft.com/office/officeart/2005/8/layout/hList1"/>
    <dgm:cxn modelId="{17DFFA2A-BB1A-4493-B261-DF2A160D999D}" type="presOf" srcId="{2AD468A3-B013-4353-B555-5F9D74F8A578}" destId="{AA3DBD38-46D0-487B-A9BB-C87455B02893}" srcOrd="0" destOrd="2" presId="urn:microsoft.com/office/officeart/2005/8/layout/hList1"/>
    <dgm:cxn modelId="{9864BB37-8A86-4E93-B9E8-C932F35AA723}" srcId="{B8479C37-6839-4527-9D65-C8582DFBF766}" destId="{63A913EE-AC83-455D-8B25-5BB8B9ACCA86}" srcOrd="2" destOrd="0" parTransId="{CA2763F4-5A45-4D5C-8E02-3DDE23022E7B}" sibTransId="{D8F840B6-ACED-4CF5-BABB-D360288FB87D}"/>
    <dgm:cxn modelId="{9C8E8B3C-1134-488C-908C-4B936AC80907}" type="presOf" srcId="{D18D0F89-1C10-460B-8D9C-7F0E47DD3D91}" destId="{4D2C49EC-950C-4840-9611-CEEDB9050C3E}" srcOrd="0" destOrd="1" presId="urn:microsoft.com/office/officeart/2005/8/layout/hList1"/>
    <dgm:cxn modelId="{B6FC333E-9F61-4554-A0D3-F19000545C3D}" type="presOf" srcId="{B8479C37-6839-4527-9D65-C8582DFBF766}" destId="{851A95FC-6DF3-415F-89B9-E5B3AB9B4FAE}" srcOrd="0" destOrd="0" presId="urn:microsoft.com/office/officeart/2005/8/layout/hList1"/>
    <dgm:cxn modelId="{B746D03E-CCEF-4B7B-90EC-BA4B28972705}" srcId="{C1748792-D59F-4EB3-857B-4EC160185531}" destId="{65A4953D-5889-4326-ACF2-893D4CA31369}" srcOrd="1" destOrd="0" parTransId="{0A47EFD8-9AF7-4CF9-B43A-30942FE46A54}" sibTransId="{8DF6A333-FE25-4F53-A57E-D0E7F84AF22F}"/>
    <dgm:cxn modelId="{B1DD015C-F09E-4D11-B47E-280F1FCE8112}" type="presOf" srcId="{63A913EE-AC83-455D-8B25-5BB8B9ACCA86}" destId="{58854589-F401-4ABF-AEAA-CC43F0F5A67B}" srcOrd="0" destOrd="2" presId="urn:microsoft.com/office/officeart/2005/8/layout/hList1"/>
    <dgm:cxn modelId="{25640145-EEC3-477A-96FF-FEEDEA01FE61}" srcId="{20263821-8BBE-4E69-B9C2-6F1178AD7E15}" destId="{B661B120-75D9-462B-8E08-1A7D8241AC92}" srcOrd="0" destOrd="0" parTransId="{CD003634-9605-48A7-9D63-6CAC9E708D56}" sibTransId="{23BA7DD1-D5BD-4988-B20D-14993BA27263}"/>
    <dgm:cxn modelId="{58D23F46-EF74-4129-854E-AA8032E74AAC}" type="presOf" srcId="{C1748792-D59F-4EB3-857B-4EC160185531}" destId="{C902728B-A889-4F4B-8661-66846CC4D8D6}" srcOrd="0" destOrd="0" presId="urn:microsoft.com/office/officeart/2005/8/layout/hList1"/>
    <dgm:cxn modelId="{DD15F94B-F220-480B-847D-0C3DA34556EF}" srcId="{C1748792-D59F-4EB3-857B-4EC160185531}" destId="{7395B8F0-6557-419E-A611-4910A4118AB2}" srcOrd="0" destOrd="0" parTransId="{B0BFD675-59E6-4F6D-A995-9933276E9E81}" sibTransId="{49DC2122-FF8B-4EBD-BE43-4142714C1662}"/>
    <dgm:cxn modelId="{24803271-BAE8-4D7C-BCEF-4A12FA0B0A78}" type="presOf" srcId="{0E4656CE-61C5-4E0A-984C-425C83F3EFD2}" destId="{C2FB03A3-4DDF-4352-9343-C510D046E21F}" srcOrd="0" destOrd="0" presId="urn:microsoft.com/office/officeart/2005/8/layout/hList1"/>
    <dgm:cxn modelId="{6422167F-41CC-431A-9C2C-5B247AA025E1}" srcId="{A2FEA719-2FEE-4970-879B-5DE594DF75EA}" destId="{50AC8822-7E9A-45A8-806A-CA8C6C4455A4}" srcOrd="0" destOrd="0" parTransId="{746F6F30-C386-4172-AC3D-71855BDFA791}" sibTransId="{ED47DF77-8F82-40F1-B107-33AF46699DC9}"/>
    <dgm:cxn modelId="{34028392-0D04-43F1-AFA1-B3553DDC90F1}" srcId="{20263821-8BBE-4E69-B9C2-6F1178AD7E15}" destId="{7A20D4A9-17DE-472B-861F-4B3FBB4E06ED}" srcOrd="2" destOrd="0" parTransId="{DBBBFEBC-6B87-48F0-B74C-CF622C2CD2CE}" sibTransId="{B7287ACA-E345-4756-86B5-C97D02795573}"/>
    <dgm:cxn modelId="{FD46F092-7A4F-4B56-BED5-C3DDE5939AF5}" type="presOf" srcId="{65A4953D-5889-4326-ACF2-893D4CA31369}" destId="{F56BDA79-5FFE-4E77-853F-B1B919A9F527}" srcOrd="0" destOrd="1" presId="urn:microsoft.com/office/officeart/2005/8/layout/hList1"/>
    <dgm:cxn modelId="{483AC29F-E394-4B23-9A5E-F003E318AF3E}" type="presOf" srcId="{755AC8F2-0872-437F-B154-6DDC5A7C9BCA}" destId="{58854589-F401-4ABF-AEAA-CC43F0F5A67B}" srcOrd="0" destOrd="3" presId="urn:microsoft.com/office/officeart/2005/8/layout/hList1"/>
    <dgm:cxn modelId="{761E3CAE-57D4-49A4-A2EE-3FC8953B05C5}" type="presOf" srcId="{50AC8822-7E9A-45A8-806A-CA8C6C4455A4}" destId="{4D2C49EC-950C-4840-9611-CEEDB9050C3E}" srcOrd="0" destOrd="0" presId="urn:microsoft.com/office/officeart/2005/8/layout/hList1"/>
    <dgm:cxn modelId="{07A3BFC4-5B8A-4485-82E9-A5A190707C21}" srcId="{B8479C37-6839-4527-9D65-C8582DFBF766}" destId="{A7143BD9-2FE0-4DB6-86EF-553916E4F2D7}" srcOrd="0" destOrd="0" parTransId="{45EC604C-5090-4C0C-A0A0-5A0D701F8E52}" sibTransId="{EC353CF0-6232-47E9-B682-5B411047131A}"/>
    <dgm:cxn modelId="{10C9C9C4-8A63-4C76-B3B9-3BA7DCDEA76B}" srcId="{0E4656CE-61C5-4E0A-984C-425C83F3EFD2}" destId="{A2FEA719-2FEE-4970-879B-5DE594DF75EA}" srcOrd="3" destOrd="0" parTransId="{D5CA737C-DA4A-46C5-B9C0-A147A7EEE37E}" sibTransId="{A970E438-BDEA-4DC5-B995-4012D9B62CDC}"/>
    <dgm:cxn modelId="{4A246BCE-670E-4301-825D-5B92AB112B90}" srcId="{0E4656CE-61C5-4E0A-984C-425C83F3EFD2}" destId="{FA7E8163-A372-468A-9EF1-5234FA72BC19}" srcOrd="1" destOrd="0" parTransId="{5068D70B-DE94-40A6-B8A5-B743CBA6AF6A}" sibTransId="{18FB0D0E-DFD8-4AC2-8D1B-68ED804CCAD6}"/>
    <dgm:cxn modelId="{A1758ACE-5D65-4EE0-831A-566934A34B23}" type="presOf" srcId="{7A20D4A9-17DE-472B-861F-4B3FBB4E06ED}" destId="{449783A1-D60C-4242-AEAB-7B5CE3FED115}" srcOrd="0" destOrd="2" presId="urn:microsoft.com/office/officeart/2005/8/layout/hList1"/>
    <dgm:cxn modelId="{7974ABD0-2F9F-4D47-89A8-2B60AF60B2A6}" type="presOf" srcId="{A2FEA719-2FEE-4970-879B-5DE594DF75EA}" destId="{34036C25-B9B4-4CB3-BF84-37F314E33448}" srcOrd="0" destOrd="0" presId="urn:microsoft.com/office/officeart/2005/8/layout/hList1"/>
    <dgm:cxn modelId="{22441AD2-CC69-489E-8DE7-8FF1FD408FA9}" srcId="{0E4656CE-61C5-4E0A-984C-425C83F3EFD2}" destId="{20263821-8BBE-4E69-B9C2-6F1178AD7E15}" srcOrd="0" destOrd="0" parTransId="{180C29CD-0EEB-4046-BCBA-0B2C1AD98151}" sibTransId="{EB60461C-9A4B-488D-97AF-E9DDC4F1DBAB}"/>
    <dgm:cxn modelId="{E84DD5D7-5C0B-4C93-9387-FCC83FE76AD2}" srcId="{FA7E8163-A372-468A-9EF1-5234FA72BC19}" destId="{B533330E-88FD-4742-A485-92964A4C083B}" srcOrd="0" destOrd="0" parTransId="{F012D2C6-BEA1-4F09-A806-01A60D128954}" sibTransId="{07D82570-7411-4A90-9211-6EC7C0AA60A8}"/>
    <dgm:cxn modelId="{77632EDB-EE87-4468-A49D-ACA49C9FA313}" srcId="{0E4656CE-61C5-4E0A-984C-425C83F3EFD2}" destId="{B8479C37-6839-4527-9D65-C8582DFBF766}" srcOrd="4" destOrd="0" parTransId="{5A10CC6E-DFBC-4DDF-8E9C-85CF741AA601}" sibTransId="{FC0583EC-80B2-44EC-A86D-6100C44DF48B}"/>
    <dgm:cxn modelId="{2955B1DC-8AD5-492A-B3B4-8267E1C3E2F0}" srcId="{B8479C37-6839-4527-9D65-C8582DFBF766}" destId="{755AC8F2-0872-437F-B154-6DDC5A7C9BCA}" srcOrd="3" destOrd="0" parTransId="{142C2A1B-F5D5-431C-9BD8-1C509C29B15F}" sibTransId="{27FA25BA-ECDF-4421-BDE9-38385E904C50}"/>
    <dgm:cxn modelId="{1A32CBE7-8885-48F9-ADC8-24EF0AE22534}" srcId="{20263821-8BBE-4E69-B9C2-6F1178AD7E15}" destId="{6D70CB70-F390-4D1F-95B1-8990D7443E0E}" srcOrd="1" destOrd="0" parTransId="{AB9162D5-97CB-4CE4-8F53-94F74C65C756}" sibTransId="{74BF1689-8A2A-4FEB-B740-411A01384407}"/>
    <dgm:cxn modelId="{079CCBE8-5799-4F38-BC3A-547C5DF33C38}" srcId="{0E4656CE-61C5-4E0A-984C-425C83F3EFD2}" destId="{C1748792-D59F-4EB3-857B-4EC160185531}" srcOrd="2" destOrd="0" parTransId="{B7930817-08F4-42AC-AD74-9487B9BC6016}" sibTransId="{59526835-0ADD-4010-8F5A-0B6C48904C15}"/>
    <dgm:cxn modelId="{BA4FA9E9-B6D1-45FD-9718-5027EA69A2DE}" type="presOf" srcId="{B661B120-75D9-462B-8E08-1A7D8241AC92}" destId="{449783A1-D60C-4242-AEAB-7B5CE3FED115}" srcOrd="0" destOrd="0" presId="urn:microsoft.com/office/officeart/2005/8/layout/hList1"/>
    <dgm:cxn modelId="{E26A53EB-53E8-487B-994D-AC86236AB2E9}" type="presOf" srcId="{FA7E8163-A372-468A-9EF1-5234FA72BC19}" destId="{C0D12E00-7493-4043-9F06-BBD745FF34A9}" srcOrd="0" destOrd="0" presId="urn:microsoft.com/office/officeart/2005/8/layout/hList1"/>
    <dgm:cxn modelId="{DEE24FF0-6EDA-4D79-848C-065CCB4247EF}" srcId="{FA7E8163-A372-468A-9EF1-5234FA72BC19}" destId="{1C572164-30A0-42EE-9984-6ABDECB31363}" srcOrd="1" destOrd="0" parTransId="{53B47B97-9B69-4BBB-9650-D323F9F020E8}" sibTransId="{FC602AF7-EEA8-4C7E-858C-E0C9E1389B7B}"/>
    <dgm:cxn modelId="{6F4E80F2-2616-44CE-AE24-535DF1B1BFF6}" type="presOf" srcId="{7395B8F0-6557-419E-A611-4910A4118AB2}" destId="{F56BDA79-5FFE-4E77-853F-B1B919A9F527}" srcOrd="0" destOrd="0" presId="urn:microsoft.com/office/officeart/2005/8/layout/hList1"/>
    <dgm:cxn modelId="{3A2D41F4-F5EE-4753-8238-CBA73B2D2820}" type="presOf" srcId="{A7143BD9-2FE0-4DB6-86EF-553916E4F2D7}" destId="{58854589-F401-4ABF-AEAA-CC43F0F5A67B}" srcOrd="0" destOrd="0" presId="urn:microsoft.com/office/officeart/2005/8/layout/hList1"/>
    <dgm:cxn modelId="{9FD058F4-BAA2-4AE0-8CD5-8D4361BDBCEE}" type="presOf" srcId="{1C572164-30A0-42EE-9984-6ABDECB31363}" destId="{AA3DBD38-46D0-487B-A9BB-C87455B02893}" srcOrd="0" destOrd="1" presId="urn:microsoft.com/office/officeart/2005/8/layout/hList1"/>
    <dgm:cxn modelId="{17AC33F9-1E18-47CD-966A-76B65A503D9A}" srcId="{FA7E8163-A372-468A-9EF1-5234FA72BC19}" destId="{2AD468A3-B013-4353-B555-5F9D74F8A578}" srcOrd="2" destOrd="0" parTransId="{816B5DA3-B5C3-44B3-B181-69A5A860A773}" sibTransId="{61C56049-FBB2-4E00-965E-90F9A25D45BC}"/>
    <dgm:cxn modelId="{5DD08DAF-8948-4037-8DF0-CE8478047F91}" type="presParOf" srcId="{C2FB03A3-4DDF-4352-9343-C510D046E21F}" destId="{E1A39049-FEB6-4C7B-9D13-2BCF81D49570}" srcOrd="0" destOrd="0" presId="urn:microsoft.com/office/officeart/2005/8/layout/hList1"/>
    <dgm:cxn modelId="{60B47BB3-7CEB-4455-8046-CA10326DD4EA}" type="presParOf" srcId="{E1A39049-FEB6-4C7B-9D13-2BCF81D49570}" destId="{B8B0E4C4-C167-4186-BE85-E00C2FF253A1}" srcOrd="0" destOrd="0" presId="urn:microsoft.com/office/officeart/2005/8/layout/hList1"/>
    <dgm:cxn modelId="{67F6845F-2058-408E-A8AA-170C425245FA}" type="presParOf" srcId="{E1A39049-FEB6-4C7B-9D13-2BCF81D49570}" destId="{449783A1-D60C-4242-AEAB-7B5CE3FED115}" srcOrd="1" destOrd="0" presId="urn:microsoft.com/office/officeart/2005/8/layout/hList1"/>
    <dgm:cxn modelId="{B730D8D6-BF7D-4EA8-A2EC-751439C351A3}" type="presParOf" srcId="{C2FB03A3-4DDF-4352-9343-C510D046E21F}" destId="{9D947D26-92B0-4D52-B133-4C3C6EEF5F61}" srcOrd="1" destOrd="0" presId="urn:microsoft.com/office/officeart/2005/8/layout/hList1"/>
    <dgm:cxn modelId="{653698A7-3977-4225-9CBE-AD16D13BD101}" type="presParOf" srcId="{C2FB03A3-4DDF-4352-9343-C510D046E21F}" destId="{272B62B1-24B9-4B1F-83EC-D519B5F03F6E}" srcOrd="2" destOrd="0" presId="urn:microsoft.com/office/officeart/2005/8/layout/hList1"/>
    <dgm:cxn modelId="{59D0C516-F4ED-4253-BD0E-D1C4CD6E60D6}" type="presParOf" srcId="{272B62B1-24B9-4B1F-83EC-D519B5F03F6E}" destId="{C0D12E00-7493-4043-9F06-BBD745FF34A9}" srcOrd="0" destOrd="0" presId="urn:microsoft.com/office/officeart/2005/8/layout/hList1"/>
    <dgm:cxn modelId="{11377069-FE23-41AF-BE08-9BFD7FF2DA9B}" type="presParOf" srcId="{272B62B1-24B9-4B1F-83EC-D519B5F03F6E}" destId="{AA3DBD38-46D0-487B-A9BB-C87455B02893}" srcOrd="1" destOrd="0" presId="urn:microsoft.com/office/officeart/2005/8/layout/hList1"/>
    <dgm:cxn modelId="{CA033181-FC88-4C85-8C0B-7596CB0C8D54}" type="presParOf" srcId="{C2FB03A3-4DDF-4352-9343-C510D046E21F}" destId="{F05DD28C-404D-464E-86D4-18A7F6F44A31}" srcOrd="3" destOrd="0" presId="urn:microsoft.com/office/officeart/2005/8/layout/hList1"/>
    <dgm:cxn modelId="{15AB07B2-A521-4972-B97A-9D3805F47176}" type="presParOf" srcId="{C2FB03A3-4DDF-4352-9343-C510D046E21F}" destId="{62D4279C-3DA6-4664-80AB-57AE2562E8DC}" srcOrd="4" destOrd="0" presId="urn:microsoft.com/office/officeart/2005/8/layout/hList1"/>
    <dgm:cxn modelId="{4F01DAB1-90CA-4BB8-BA78-3F6DFC71238B}" type="presParOf" srcId="{62D4279C-3DA6-4664-80AB-57AE2562E8DC}" destId="{C902728B-A889-4F4B-8661-66846CC4D8D6}" srcOrd="0" destOrd="0" presId="urn:microsoft.com/office/officeart/2005/8/layout/hList1"/>
    <dgm:cxn modelId="{89198EDB-8E48-43E1-ACCB-C176763AA37B}" type="presParOf" srcId="{62D4279C-3DA6-4664-80AB-57AE2562E8DC}" destId="{F56BDA79-5FFE-4E77-853F-B1B919A9F527}" srcOrd="1" destOrd="0" presId="urn:microsoft.com/office/officeart/2005/8/layout/hList1"/>
    <dgm:cxn modelId="{8156D839-8A7F-431E-A5FF-57EF69C4C812}" type="presParOf" srcId="{C2FB03A3-4DDF-4352-9343-C510D046E21F}" destId="{D737072D-6688-4BDF-B165-6F2BEE97D194}" srcOrd="5" destOrd="0" presId="urn:microsoft.com/office/officeart/2005/8/layout/hList1"/>
    <dgm:cxn modelId="{A07FB83F-4CDE-48DF-BFD0-24B89E8E492C}" type="presParOf" srcId="{C2FB03A3-4DDF-4352-9343-C510D046E21F}" destId="{B44DE84A-E093-4BBF-BE1B-EA411624990C}" srcOrd="6" destOrd="0" presId="urn:microsoft.com/office/officeart/2005/8/layout/hList1"/>
    <dgm:cxn modelId="{76F9157D-52ED-4956-A5D6-CFB2C973FA10}" type="presParOf" srcId="{B44DE84A-E093-4BBF-BE1B-EA411624990C}" destId="{34036C25-B9B4-4CB3-BF84-37F314E33448}" srcOrd="0" destOrd="0" presId="urn:microsoft.com/office/officeart/2005/8/layout/hList1"/>
    <dgm:cxn modelId="{5606A433-B078-401C-9939-1FBB41F3B6D8}" type="presParOf" srcId="{B44DE84A-E093-4BBF-BE1B-EA411624990C}" destId="{4D2C49EC-950C-4840-9611-CEEDB9050C3E}" srcOrd="1" destOrd="0" presId="urn:microsoft.com/office/officeart/2005/8/layout/hList1"/>
    <dgm:cxn modelId="{555B60AE-4D2E-4AEC-BB1D-A87BDB6A6166}" type="presParOf" srcId="{C2FB03A3-4DDF-4352-9343-C510D046E21F}" destId="{4AF8BD4C-0D30-447B-9B84-D7EB09E3F523}" srcOrd="7" destOrd="0" presId="urn:microsoft.com/office/officeart/2005/8/layout/hList1"/>
    <dgm:cxn modelId="{ECF7BBAB-8602-48A5-8CF5-3EAAA896E19C}" type="presParOf" srcId="{C2FB03A3-4DDF-4352-9343-C510D046E21F}" destId="{65147B6C-9064-48CE-9CE7-9022E2A95240}" srcOrd="8" destOrd="0" presId="urn:microsoft.com/office/officeart/2005/8/layout/hList1"/>
    <dgm:cxn modelId="{203979A8-34B3-4E14-BAA3-2D32E999D1F1}" type="presParOf" srcId="{65147B6C-9064-48CE-9CE7-9022E2A95240}" destId="{851A95FC-6DF3-415F-89B9-E5B3AB9B4FAE}" srcOrd="0" destOrd="0" presId="urn:microsoft.com/office/officeart/2005/8/layout/hList1"/>
    <dgm:cxn modelId="{11B33577-31AD-4F4D-9B04-77A792262749}" type="presParOf" srcId="{65147B6C-9064-48CE-9CE7-9022E2A95240}" destId="{58854589-F401-4ABF-AEAA-CC43F0F5A67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335AE8-C34F-4AAC-AA6B-B4716D4BA074}" type="doc">
      <dgm:prSet loTypeId="urn:microsoft.com/office/officeart/2005/8/layout/hierarchy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C"/>
        </a:p>
      </dgm:t>
    </dgm:pt>
    <dgm:pt modelId="{BEF6ACA6-2A7E-43BB-9945-70D7D89DC588}">
      <dgm:prSet phldrT="[Texto]"/>
      <dgm:spPr/>
      <dgm:t>
        <a:bodyPr/>
        <a:lstStyle/>
        <a:p>
          <a:r>
            <a:rPr lang="es-EC" dirty="0">
              <a:solidFill>
                <a:srgbClr val="3F3F3F"/>
              </a:solidFill>
              <a:latin typeface="DINRoundComp"/>
            </a:rPr>
            <a:t>La arquitectura de software representa la decisión de diseño más temprana</a:t>
          </a:r>
          <a:endParaRPr lang="es-EC" dirty="0"/>
        </a:p>
      </dgm:t>
    </dgm:pt>
    <dgm:pt modelId="{5DE6EB15-B52C-4164-8180-8177CDF63481}" type="parTrans" cxnId="{A3040045-FDF8-4F4E-BA6F-0AA1E01C719C}">
      <dgm:prSet/>
      <dgm:spPr/>
      <dgm:t>
        <a:bodyPr/>
        <a:lstStyle/>
        <a:p>
          <a:endParaRPr lang="es-EC"/>
        </a:p>
      </dgm:t>
    </dgm:pt>
    <dgm:pt modelId="{F43B7672-FA84-48A9-B95E-3DA01217E0D9}" type="sibTrans" cxnId="{A3040045-FDF8-4F4E-BA6F-0AA1E01C719C}">
      <dgm:prSet/>
      <dgm:spPr/>
      <dgm:t>
        <a:bodyPr/>
        <a:lstStyle/>
        <a:p>
          <a:endParaRPr lang="es-EC"/>
        </a:p>
      </dgm:t>
    </dgm:pt>
    <dgm:pt modelId="{C5FD0160-6B9D-4EA4-9FDD-3D1CC3D5B57E}">
      <dgm:prSet phldrT="[Texto]"/>
      <dgm:spPr/>
      <dgm:t>
        <a:bodyPr/>
        <a:lstStyle/>
        <a:p>
          <a:r>
            <a:rPr lang="es-MX" dirty="0"/>
            <a:t>Se basa en criterios de calidad: interoperabilidad, seguridad, portabilidad, mantenibilidad, disponibilidad</a:t>
          </a:r>
          <a:endParaRPr lang="es-EC" dirty="0"/>
        </a:p>
      </dgm:t>
    </dgm:pt>
    <dgm:pt modelId="{B95AC343-9F7C-4DEC-BEBB-9194C12B59CD}" type="parTrans" cxnId="{E7EB2C8B-7FEB-4B64-A8CA-3382C30D85B1}">
      <dgm:prSet/>
      <dgm:spPr/>
      <dgm:t>
        <a:bodyPr/>
        <a:lstStyle/>
        <a:p>
          <a:endParaRPr lang="es-EC"/>
        </a:p>
      </dgm:t>
    </dgm:pt>
    <dgm:pt modelId="{F48365F5-6B60-4325-B0F3-D2D22B281CDB}" type="sibTrans" cxnId="{E7EB2C8B-7FEB-4B64-A8CA-3382C30D85B1}">
      <dgm:prSet/>
      <dgm:spPr/>
      <dgm:t>
        <a:bodyPr/>
        <a:lstStyle/>
        <a:p>
          <a:endParaRPr lang="es-EC"/>
        </a:p>
      </dgm:t>
    </dgm:pt>
    <dgm:pt modelId="{4527D31B-AEB6-4644-BA18-F46CC9C3E769}">
      <dgm:prSet phldrT="[Texto]"/>
      <dgm:spPr/>
      <dgm:t>
        <a:bodyPr/>
        <a:lstStyle/>
        <a:p>
          <a:r>
            <a:rPr lang="es-MX" dirty="0"/>
            <a:t>Existen métodos y guías para la definición de la arquitectura</a:t>
          </a:r>
          <a:endParaRPr lang="es-EC" dirty="0"/>
        </a:p>
      </dgm:t>
    </dgm:pt>
    <dgm:pt modelId="{5155BCA4-2812-4C83-AD35-FDDC3B68D22E}" type="parTrans" cxnId="{D4ECD3A2-1F17-4D99-A10A-87E0A4E4D805}">
      <dgm:prSet/>
      <dgm:spPr/>
      <dgm:t>
        <a:bodyPr/>
        <a:lstStyle/>
        <a:p>
          <a:endParaRPr lang="es-EC"/>
        </a:p>
      </dgm:t>
    </dgm:pt>
    <dgm:pt modelId="{2CAD2A7D-8A8E-47FA-823D-ACCD93300B66}" type="sibTrans" cxnId="{D4ECD3A2-1F17-4D99-A10A-87E0A4E4D805}">
      <dgm:prSet/>
      <dgm:spPr/>
      <dgm:t>
        <a:bodyPr/>
        <a:lstStyle/>
        <a:p>
          <a:endParaRPr lang="es-EC"/>
        </a:p>
      </dgm:t>
    </dgm:pt>
    <dgm:pt modelId="{96B6A397-CCC7-4907-9FEF-38241523E717}">
      <dgm:prSet phldrT="[Texto]"/>
      <dgm:spPr/>
      <dgm:t>
        <a:bodyPr/>
        <a:lstStyle/>
        <a:p>
          <a:r>
            <a:rPr lang="es-MX" dirty="0"/>
            <a:t>Los arquitectos deben identificar e involucrar a los interesados en el proyecto</a:t>
          </a:r>
          <a:endParaRPr lang="es-EC" dirty="0"/>
        </a:p>
      </dgm:t>
    </dgm:pt>
    <dgm:pt modelId="{CEF08902-D265-48DA-A801-559EA68D9EDD}" type="parTrans" cxnId="{FD642529-C994-4C30-885B-403901BD5C72}">
      <dgm:prSet/>
      <dgm:spPr/>
      <dgm:t>
        <a:bodyPr/>
        <a:lstStyle/>
        <a:p>
          <a:endParaRPr lang="es-EC"/>
        </a:p>
      </dgm:t>
    </dgm:pt>
    <dgm:pt modelId="{FD8DA6CF-4643-48C7-9728-D97F8864CB15}" type="sibTrans" cxnId="{FD642529-C994-4C30-885B-403901BD5C72}">
      <dgm:prSet/>
      <dgm:spPr/>
      <dgm:t>
        <a:bodyPr/>
        <a:lstStyle/>
        <a:p>
          <a:endParaRPr lang="es-EC"/>
        </a:p>
      </dgm:t>
    </dgm:pt>
    <dgm:pt modelId="{B0C47AB7-934B-4E40-B137-7AE161FAB96F}">
      <dgm:prSet phldrT="[Texto]"/>
      <dgm:spPr/>
      <dgm:t>
        <a:bodyPr/>
        <a:lstStyle/>
        <a:p>
          <a:r>
            <a:rPr lang="es-EC" dirty="0">
              <a:solidFill>
                <a:srgbClr val="3F3F3F"/>
              </a:solidFill>
              <a:latin typeface="DINRoundComp"/>
            </a:rPr>
            <a:t>La decisión acerca del diseño arquitectónico es uno de los puntos más críticos.</a:t>
          </a:r>
          <a:endParaRPr lang="es-EC" dirty="0"/>
        </a:p>
      </dgm:t>
    </dgm:pt>
    <dgm:pt modelId="{166A70D8-EE07-435A-99DD-9FCAD777811F}" type="parTrans" cxnId="{ACC2FB87-A07D-4D13-A5DD-9CCFA64ADAB7}">
      <dgm:prSet/>
      <dgm:spPr/>
      <dgm:t>
        <a:bodyPr/>
        <a:lstStyle/>
        <a:p>
          <a:endParaRPr lang="es-EC"/>
        </a:p>
      </dgm:t>
    </dgm:pt>
    <dgm:pt modelId="{FE495CB1-7F38-4F1C-B931-C0ECEB56B1AD}" type="sibTrans" cxnId="{ACC2FB87-A07D-4D13-A5DD-9CCFA64ADAB7}">
      <dgm:prSet/>
      <dgm:spPr/>
      <dgm:t>
        <a:bodyPr/>
        <a:lstStyle/>
        <a:p>
          <a:endParaRPr lang="es-EC"/>
        </a:p>
      </dgm:t>
    </dgm:pt>
    <dgm:pt modelId="{58C97D95-4C35-402E-8A14-E85E17479778}">
      <dgm:prSet phldrT="[Texto]"/>
      <dgm:spPr/>
      <dgm:t>
        <a:bodyPr/>
        <a:lstStyle/>
        <a:p>
          <a:r>
            <a:rPr lang="es-MX" dirty="0"/>
            <a:t>La arquitectura indica</a:t>
          </a:r>
          <a:r>
            <a:rPr lang="es-EC" b="0" i="0" dirty="0"/>
            <a:t> la estructura, funcionamiento e interacción entre las partes del software</a:t>
          </a:r>
          <a:endParaRPr lang="es-EC" dirty="0"/>
        </a:p>
      </dgm:t>
    </dgm:pt>
    <dgm:pt modelId="{E7ACF964-6399-4205-A9FF-66481B1490B5}" type="parTrans" cxnId="{E10D73F5-AF72-4E61-9003-0B2C84F6F0E6}">
      <dgm:prSet/>
      <dgm:spPr/>
      <dgm:t>
        <a:bodyPr/>
        <a:lstStyle/>
        <a:p>
          <a:endParaRPr lang="es-EC"/>
        </a:p>
      </dgm:t>
    </dgm:pt>
    <dgm:pt modelId="{6BF346D4-7BB7-47D3-A2D0-3E4FFE444B39}" type="sibTrans" cxnId="{E10D73F5-AF72-4E61-9003-0B2C84F6F0E6}">
      <dgm:prSet/>
      <dgm:spPr/>
      <dgm:t>
        <a:bodyPr/>
        <a:lstStyle/>
        <a:p>
          <a:endParaRPr lang="es-EC"/>
        </a:p>
      </dgm:t>
    </dgm:pt>
    <dgm:pt modelId="{D648F2E9-9168-4607-978A-9EE377B21F68}" type="pres">
      <dgm:prSet presAssocID="{43335AE8-C34F-4AAC-AA6B-B4716D4BA07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19A05E5-FC6E-4652-AFA3-A5E285BF88D6}" type="pres">
      <dgm:prSet presAssocID="{BEF6ACA6-2A7E-43BB-9945-70D7D89DC588}" presName="vertOne" presStyleCnt="0"/>
      <dgm:spPr/>
    </dgm:pt>
    <dgm:pt modelId="{31549740-93CD-42C0-8DA3-82E509CD1583}" type="pres">
      <dgm:prSet presAssocID="{BEF6ACA6-2A7E-43BB-9945-70D7D89DC588}" presName="txOne" presStyleLbl="node0" presStyleIdx="0" presStyleCnt="1">
        <dgm:presLayoutVars>
          <dgm:chPref val="3"/>
        </dgm:presLayoutVars>
      </dgm:prSet>
      <dgm:spPr/>
    </dgm:pt>
    <dgm:pt modelId="{5D688A80-A312-4D71-AD06-9F9DCD72B43D}" type="pres">
      <dgm:prSet presAssocID="{BEF6ACA6-2A7E-43BB-9945-70D7D89DC588}" presName="parTransOne" presStyleCnt="0"/>
      <dgm:spPr/>
    </dgm:pt>
    <dgm:pt modelId="{7A9AE216-A8F4-4F17-BAD5-1C18BB3C3060}" type="pres">
      <dgm:prSet presAssocID="{BEF6ACA6-2A7E-43BB-9945-70D7D89DC588}" presName="horzOne" presStyleCnt="0"/>
      <dgm:spPr/>
    </dgm:pt>
    <dgm:pt modelId="{22D9BE34-2EE4-429D-9D4A-767AD3E134F0}" type="pres">
      <dgm:prSet presAssocID="{C5FD0160-6B9D-4EA4-9FDD-3D1CC3D5B57E}" presName="vertTwo" presStyleCnt="0"/>
      <dgm:spPr/>
    </dgm:pt>
    <dgm:pt modelId="{A8544A8D-7D52-49ED-9FFF-1C894903F587}" type="pres">
      <dgm:prSet presAssocID="{C5FD0160-6B9D-4EA4-9FDD-3D1CC3D5B57E}" presName="txTwo" presStyleLbl="node2" presStyleIdx="0" presStyleCnt="2">
        <dgm:presLayoutVars>
          <dgm:chPref val="3"/>
        </dgm:presLayoutVars>
      </dgm:prSet>
      <dgm:spPr/>
    </dgm:pt>
    <dgm:pt modelId="{D4D52DF7-2BD5-4DB7-8B0F-4F0DC0AE7048}" type="pres">
      <dgm:prSet presAssocID="{C5FD0160-6B9D-4EA4-9FDD-3D1CC3D5B57E}" presName="parTransTwo" presStyleCnt="0"/>
      <dgm:spPr/>
    </dgm:pt>
    <dgm:pt modelId="{F3383FD4-AECD-4E01-BE83-D7141281DEEA}" type="pres">
      <dgm:prSet presAssocID="{C5FD0160-6B9D-4EA4-9FDD-3D1CC3D5B57E}" presName="horzTwo" presStyleCnt="0"/>
      <dgm:spPr/>
    </dgm:pt>
    <dgm:pt modelId="{94DC3BF1-4AC0-49E5-AAF9-8CF48A55DE13}" type="pres">
      <dgm:prSet presAssocID="{4527D31B-AEB6-4644-BA18-F46CC9C3E769}" presName="vertThree" presStyleCnt="0"/>
      <dgm:spPr/>
    </dgm:pt>
    <dgm:pt modelId="{46C074E3-D4DC-4CF4-B68A-F8F2166E587D}" type="pres">
      <dgm:prSet presAssocID="{4527D31B-AEB6-4644-BA18-F46CC9C3E769}" presName="txThree" presStyleLbl="node3" presStyleIdx="0" presStyleCnt="3">
        <dgm:presLayoutVars>
          <dgm:chPref val="3"/>
        </dgm:presLayoutVars>
      </dgm:prSet>
      <dgm:spPr/>
    </dgm:pt>
    <dgm:pt modelId="{376200E5-D117-4A3F-B2C9-25EA22D07360}" type="pres">
      <dgm:prSet presAssocID="{4527D31B-AEB6-4644-BA18-F46CC9C3E769}" presName="horzThree" presStyleCnt="0"/>
      <dgm:spPr/>
    </dgm:pt>
    <dgm:pt modelId="{5739D43D-6AAD-468C-B9FE-F4DCEB7BAC0B}" type="pres">
      <dgm:prSet presAssocID="{2CAD2A7D-8A8E-47FA-823D-ACCD93300B66}" presName="sibSpaceThree" presStyleCnt="0"/>
      <dgm:spPr/>
    </dgm:pt>
    <dgm:pt modelId="{D00945C1-421B-47D3-AA8E-AD8BDDDA10C9}" type="pres">
      <dgm:prSet presAssocID="{96B6A397-CCC7-4907-9FEF-38241523E717}" presName="vertThree" presStyleCnt="0"/>
      <dgm:spPr/>
    </dgm:pt>
    <dgm:pt modelId="{36BE26E0-06C9-42D4-8ECC-204E42BC4604}" type="pres">
      <dgm:prSet presAssocID="{96B6A397-CCC7-4907-9FEF-38241523E717}" presName="txThree" presStyleLbl="node3" presStyleIdx="1" presStyleCnt="3">
        <dgm:presLayoutVars>
          <dgm:chPref val="3"/>
        </dgm:presLayoutVars>
      </dgm:prSet>
      <dgm:spPr/>
    </dgm:pt>
    <dgm:pt modelId="{34FA9624-4982-4B31-A6F5-291EB3F5AA0A}" type="pres">
      <dgm:prSet presAssocID="{96B6A397-CCC7-4907-9FEF-38241523E717}" presName="horzThree" presStyleCnt="0"/>
      <dgm:spPr/>
    </dgm:pt>
    <dgm:pt modelId="{0129FEE0-3243-4F04-8BA6-9A3FD7B8A82D}" type="pres">
      <dgm:prSet presAssocID="{F48365F5-6B60-4325-B0F3-D2D22B281CDB}" presName="sibSpaceTwo" presStyleCnt="0"/>
      <dgm:spPr/>
    </dgm:pt>
    <dgm:pt modelId="{08FF39F0-FFD5-4DA3-A19D-49657565D1CB}" type="pres">
      <dgm:prSet presAssocID="{B0C47AB7-934B-4E40-B137-7AE161FAB96F}" presName="vertTwo" presStyleCnt="0"/>
      <dgm:spPr/>
    </dgm:pt>
    <dgm:pt modelId="{821FB7E1-00D5-4A02-98D8-99A6505D91CD}" type="pres">
      <dgm:prSet presAssocID="{B0C47AB7-934B-4E40-B137-7AE161FAB96F}" presName="txTwo" presStyleLbl="node2" presStyleIdx="1" presStyleCnt="2">
        <dgm:presLayoutVars>
          <dgm:chPref val="3"/>
        </dgm:presLayoutVars>
      </dgm:prSet>
      <dgm:spPr/>
    </dgm:pt>
    <dgm:pt modelId="{E42A892C-1639-4D33-9BE7-CACA42863F0E}" type="pres">
      <dgm:prSet presAssocID="{B0C47AB7-934B-4E40-B137-7AE161FAB96F}" presName="parTransTwo" presStyleCnt="0"/>
      <dgm:spPr/>
    </dgm:pt>
    <dgm:pt modelId="{B019FAA6-88FD-4620-A142-53DADFB6E16E}" type="pres">
      <dgm:prSet presAssocID="{B0C47AB7-934B-4E40-B137-7AE161FAB96F}" presName="horzTwo" presStyleCnt="0"/>
      <dgm:spPr/>
    </dgm:pt>
    <dgm:pt modelId="{50C5C62E-0BAD-42EF-B6EF-3FA6C581EE58}" type="pres">
      <dgm:prSet presAssocID="{58C97D95-4C35-402E-8A14-E85E17479778}" presName="vertThree" presStyleCnt="0"/>
      <dgm:spPr/>
    </dgm:pt>
    <dgm:pt modelId="{3AFCEF0D-4BB9-4435-B0CD-40C56ACD2795}" type="pres">
      <dgm:prSet presAssocID="{58C97D95-4C35-402E-8A14-E85E17479778}" presName="txThree" presStyleLbl="node3" presStyleIdx="2" presStyleCnt="3">
        <dgm:presLayoutVars>
          <dgm:chPref val="3"/>
        </dgm:presLayoutVars>
      </dgm:prSet>
      <dgm:spPr/>
    </dgm:pt>
    <dgm:pt modelId="{A069B99B-2C3F-4DF9-AAEA-2208E9560A33}" type="pres">
      <dgm:prSet presAssocID="{58C97D95-4C35-402E-8A14-E85E17479778}" presName="horzThree" presStyleCnt="0"/>
      <dgm:spPr/>
    </dgm:pt>
  </dgm:ptLst>
  <dgm:cxnLst>
    <dgm:cxn modelId="{C54EA009-D479-4D08-8009-76B86BD0AE05}" type="presOf" srcId="{B0C47AB7-934B-4E40-B137-7AE161FAB96F}" destId="{821FB7E1-00D5-4A02-98D8-99A6505D91CD}" srcOrd="0" destOrd="0" presId="urn:microsoft.com/office/officeart/2005/8/layout/hierarchy4"/>
    <dgm:cxn modelId="{20998F15-59FD-4EEA-93AE-3EF599377FBA}" type="presOf" srcId="{43335AE8-C34F-4AAC-AA6B-B4716D4BA074}" destId="{D648F2E9-9168-4607-978A-9EE377B21F68}" srcOrd="0" destOrd="0" presId="urn:microsoft.com/office/officeart/2005/8/layout/hierarchy4"/>
    <dgm:cxn modelId="{FD642529-C994-4C30-885B-403901BD5C72}" srcId="{C5FD0160-6B9D-4EA4-9FDD-3D1CC3D5B57E}" destId="{96B6A397-CCC7-4907-9FEF-38241523E717}" srcOrd="1" destOrd="0" parTransId="{CEF08902-D265-48DA-A801-559EA68D9EDD}" sibTransId="{FD8DA6CF-4643-48C7-9728-D97F8864CB15}"/>
    <dgm:cxn modelId="{C854EF3D-E728-4951-8FE5-23BE5D18D454}" type="presOf" srcId="{58C97D95-4C35-402E-8A14-E85E17479778}" destId="{3AFCEF0D-4BB9-4435-B0CD-40C56ACD2795}" srcOrd="0" destOrd="0" presId="urn:microsoft.com/office/officeart/2005/8/layout/hierarchy4"/>
    <dgm:cxn modelId="{A3040045-FDF8-4F4E-BA6F-0AA1E01C719C}" srcId="{43335AE8-C34F-4AAC-AA6B-B4716D4BA074}" destId="{BEF6ACA6-2A7E-43BB-9945-70D7D89DC588}" srcOrd="0" destOrd="0" parTransId="{5DE6EB15-B52C-4164-8180-8177CDF63481}" sibTransId="{F43B7672-FA84-48A9-B95E-3DA01217E0D9}"/>
    <dgm:cxn modelId="{C7FD947E-F304-4197-A158-18CC09D00318}" type="presOf" srcId="{4527D31B-AEB6-4644-BA18-F46CC9C3E769}" destId="{46C074E3-D4DC-4CF4-B68A-F8F2166E587D}" srcOrd="0" destOrd="0" presId="urn:microsoft.com/office/officeart/2005/8/layout/hierarchy4"/>
    <dgm:cxn modelId="{ACC2FB87-A07D-4D13-A5DD-9CCFA64ADAB7}" srcId="{BEF6ACA6-2A7E-43BB-9945-70D7D89DC588}" destId="{B0C47AB7-934B-4E40-B137-7AE161FAB96F}" srcOrd="1" destOrd="0" parTransId="{166A70D8-EE07-435A-99DD-9FCAD777811F}" sibTransId="{FE495CB1-7F38-4F1C-B931-C0ECEB56B1AD}"/>
    <dgm:cxn modelId="{E7EB2C8B-7FEB-4B64-A8CA-3382C30D85B1}" srcId="{BEF6ACA6-2A7E-43BB-9945-70D7D89DC588}" destId="{C5FD0160-6B9D-4EA4-9FDD-3D1CC3D5B57E}" srcOrd="0" destOrd="0" parTransId="{B95AC343-9F7C-4DEC-BEBB-9194C12B59CD}" sibTransId="{F48365F5-6B60-4325-B0F3-D2D22B281CDB}"/>
    <dgm:cxn modelId="{D4ECD3A2-1F17-4D99-A10A-87E0A4E4D805}" srcId="{C5FD0160-6B9D-4EA4-9FDD-3D1CC3D5B57E}" destId="{4527D31B-AEB6-4644-BA18-F46CC9C3E769}" srcOrd="0" destOrd="0" parTransId="{5155BCA4-2812-4C83-AD35-FDDC3B68D22E}" sibTransId="{2CAD2A7D-8A8E-47FA-823D-ACCD93300B66}"/>
    <dgm:cxn modelId="{E3DDCABF-6A4C-4080-9B87-2A4CC12D3DFA}" type="presOf" srcId="{BEF6ACA6-2A7E-43BB-9945-70D7D89DC588}" destId="{31549740-93CD-42C0-8DA3-82E509CD1583}" srcOrd="0" destOrd="0" presId="urn:microsoft.com/office/officeart/2005/8/layout/hierarchy4"/>
    <dgm:cxn modelId="{0AD12CC5-2C82-4F51-8D02-A9A9C7C83DCF}" type="presOf" srcId="{C5FD0160-6B9D-4EA4-9FDD-3D1CC3D5B57E}" destId="{A8544A8D-7D52-49ED-9FFF-1C894903F587}" srcOrd="0" destOrd="0" presId="urn:microsoft.com/office/officeart/2005/8/layout/hierarchy4"/>
    <dgm:cxn modelId="{DF45ECD9-CA38-4DE3-A014-23D79C10F831}" type="presOf" srcId="{96B6A397-CCC7-4907-9FEF-38241523E717}" destId="{36BE26E0-06C9-42D4-8ECC-204E42BC4604}" srcOrd="0" destOrd="0" presId="urn:microsoft.com/office/officeart/2005/8/layout/hierarchy4"/>
    <dgm:cxn modelId="{E10D73F5-AF72-4E61-9003-0B2C84F6F0E6}" srcId="{B0C47AB7-934B-4E40-B137-7AE161FAB96F}" destId="{58C97D95-4C35-402E-8A14-E85E17479778}" srcOrd="0" destOrd="0" parTransId="{E7ACF964-6399-4205-A9FF-66481B1490B5}" sibTransId="{6BF346D4-7BB7-47D3-A2D0-3E4FFE444B39}"/>
    <dgm:cxn modelId="{F45A82AF-6FE8-4F67-B2F6-9AAC9F767E3C}" type="presParOf" srcId="{D648F2E9-9168-4607-978A-9EE377B21F68}" destId="{519A05E5-FC6E-4652-AFA3-A5E285BF88D6}" srcOrd="0" destOrd="0" presId="urn:microsoft.com/office/officeart/2005/8/layout/hierarchy4"/>
    <dgm:cxn modelId="{34C2C251-C398-4A6C-80CF-72EBF85F0DFC}" type="presParOf" srcId="{519A05E5-FC6E-4652-AFA3-A5E285BF88D6}" destId="{31549740-93CD-42C0-8DA3-82E509CD1583}" srcOrd="0" destOrd="0" presId="urn:microsoft.com/office/officeart/2005/8/layout/hierarchy4"/>
    <dgm:cxn modelId="{C0842754-7CE7-4026-A418-4D6A48A5250C}" type="presParOf" srcId="{519A05E5-FC6E-4652-AFA3-A5E285BF88D6}" destId="{5D688A80-A312-4D71-AD06-9F9DCD72B43D}" srcOrd="1" destOrd="0" presId="urn:microsoft.com/office/officeart/2005/8/layout/hierarchy4"/>
    <dgm:cxn modelId="{8253F0A7-FDB2-49AD-B699-BD780BBE128F}" type="presParOf" srcId="{519A05E5-FC6E-4652-AFA3-A5E285BF88D6}" destId="{7A9AE216-A8F4-4F17-BAD5-1C18BB3C3060}" srcOrd="2" destOrd="0" presId="urn:microsoft.com/office/officeart/2005/8/layout/hierarchy4"/>
    <dgm:cxn modelId="{07BB7D37-5098-4C6B-AF40-08130967C47D}" type="presParOf" srcId="{7A9AE216-A8F4-4F17-BAD5-1C18BB3C3060}" destId="{22D9BE34-2EE4-429D-9D4A-767AD3E134F0}" srcOrd="0" destOrd="0" presId="urn:microsoft.com/office/officeart/2005/8/layout/hierarchy4"/>
    <dgm:cxn modelId="{73C3FCA4-E641-4004-881C-2C99167881E4}" type="presParOf" srcId="{22D9BE34-2EE4-429D-9D4A-767AD3E134F0}" destId="{A8544A8D-7D52-49ED-9FFF-1C894903F587}" srcOrd="0" destOrd="0" presId="urn:microsoft.com/office/officeart/2005/8/layout/hierarchy4"/>
    <dgm:cxn modelId="{937933A7-F15B-415C-BFC2-E07CC1EC7ED9}" type="presParOf" srcId="{22D9BE34-2EE4-429D-9D4A-767AD3E134F0}" destId="{D4D52DF7-2BD5-4DB7-8B0F-4F0DC0AE7048}" srcOrd="1" destOrd="0" presId="urn:microsoft.com/office/officeart/2005/8/layout/hierarchy4"/>
    <dgm:cxn modelId="{39576002-70CB-48EF-A4A9-7A3C00F0C216}" type="presParOf" srcId="{22D9BE34-2EE4-429D-9D4A-767AD3E134F0}" destId="{F3383FD4-AECD-4E01-BE83-D7141281DEEA}" srcOrd="2" destOrd="0" presId="urn:microsoft.com/office/officeart/2005/8/layout/hierarchy4"/>
    <dgm:cxn modelId="{115A6C1E-3C6B-4E0B-820C-1B7025A4B32C}" type="presParOf" srcId="{F3383FD4-AECD-4E01-BE83-D7141281DEEA}" destId="{94DC3BF1-4AC0-49E5-AAF9-8CF48A55DE13}" srcOrd="0" destOrd="0" presId="urn:microsoft.com/office/officeart/2005/8/layout/hierarchy4"/>
    <dgm:cxn modelId="{EC4B57DF-0B5A-47CF-8652-82453B36D59F}" type="presParOf" srcId="{94DC3BF1-4AC0-49E5-AAF9-8CF48A55DE13}" destId="{46C074E3-D4DC-4CF4-B68A-F8F2166E587D}" srcOrd="0" destOrd="0" presId="urn:microsoft.com/office/officeart/2005/8/layout/hierarchy4"/>
    <dgm:cxn modelId="{BBB486B8-5697-4DA0-A4F4-2411FC3B481A}" type="presParOf" srcId="{94DC3BF1-4AC0-49E5-AAF9-8CF48A55DE13}" destId="{376200E5-D117-4A3F-B2C9-25EA22D07360}" srcOrd="1" destOrd="0" presId="urn:microsoft.com/office/officeart/2005/8/layout/hierarchy4"/>
    <dgm:cxn modelId="{32CB885E-74F3-4D63-BD4A-72347B1E91B9}" type="presParOf" srcId="{F3383FD4-AECD-4E01-BE83-D7141281DEEA}" destId="{5739D43D-6AAD-468C-B9FE-F4DCEB7BAC0B}" srcOrd="1" destOrd="0" presId="urn:microsoft.com/office/officeart/2005/8/layout/hierarchy4"/>
    <dgm:cxn modelId="{B0093B91-2C7D-4076-9CFD-24930116C117}" type="presParOf" srcId="{F3383FD4-AECD-4E01-BE83-D7141281DEEA}" destId="{D00945C1-421B-47D3-AA8E-AD8BDDDA10C9}" srcOrd="2" destOrd="0" presId="urn:microsoft.com/office/officeart/2005/8/layout/hierarchy4"/>
    <dgm:cxn modelId="{8016AD3F-2791-4160-B401-658A0DBCCD0A}" type="presParOf" srcId="{D00945C1-421B-47D3-AA8E-AD8BDDDA10C9}" destId="{36BE26E0-06C9-42D4-8ECC-204E42BC4604}" srcOrd="0" destOrd="0" presId="urn:microsoft.com/office/officeart/2005/8/layout/hierarchy4"/>
    <dgm:cxn modelId="{788DD34D-3004-4F71-8F19-94A993D1FFE6}" type="presParOf" srcId="{D00945C1-421B-47D3-AA8E-AD8BDDDA10C9}" destId="{34FA9624-4982-4B31-A6F5-291EB3F5AA0A}" srcOrd="1" destOrd="0" presId="urn:microsoft.com/office/officeart/2005/8/layout/hierarchy4"/>
    <dgm:cxn modelId="{3C011B91-080E-4A65-A294-FE667E405521}" type="presParOf" srcId="{7A9AE216-A8F4-4F17-BAD5-1C18BB3C3060}" destId="{0129FEE0-3243-4F04-8BA6-9A3FD7B8A82D}" srcOrd="1" destOrd="0" presId="urn:microsoft.com/office/officeart/2005/8/layout/hierarchy4"/>
    <dgm:cxn modelId="{15CE1613-F14E-4A52-B840-84351C529FA8}" type="presParOf" srcId="{7A9AE216-A8F4-4F17-BAD5-1C18BB3C3060}" destId="{08FF39F0-FFD5-4DA3-A19D-49657565D1CB}" srcOrd="2" destOrd="0" presId="urn:microsoft.com/office/officeart/2005/8/layout/hierarchy4"/>
    <dgm:cxn modelId="{5AE1D716-8040-4873-ABE8-0A89C7929988}" type="presParOf" srcId="{08FF39F0-FFD5-4DA3-A19D-49657565D1CB}" destId="{821FB7E1-00D5-4A02-98D8-99A6505D91CD}" srcOrd="0" destOrd="0" presId="urn:microsoft.com/office/officeart/2005/8/layout/hierarchy4"/>
    <dgm:cxn modelId="{491A1CA6-5105-4594-BF95-4471D133E479}" type="presParOf" srcId="{08FF39F0-FFD5-4DA3-A19D-49657565D1CB}" destId="{E42A892C-1639-4D33-9BE7-CACA42863F0E}" srcOrd="1" destOrd="0" presId="urn:microsoft.com/office/officeart/2005/8/layout/hierarchy4"/>
    <dgm:cxn modelId="{2F29E23B-4C30-433A-B14A-44FDCD09D4BB}" type="presParOf" srcId="{08FF39F0-FFD5-4DA3-A19D-49657565D1CB}" destId="{B019FAA6-88FD-4620-A142-53DADFB6E16E}" srcOrd="2" destOrd="0" presId="urn:microsoft.com/office/officeart/2005/8/layout/hierarchy4"/>
    <dgm:cxn modelId="{066327F2-BD2B-4F9C-BD1E-39BDCE3025A8}" type="presParOf" srcId="{B019FAA6-88FD-4620-A142-53DADFB6E16E}" destId="{50C5C62E-0BAD-42EF-B6EF-3FA6C581EE58}" srcOrd="0" destOrd="0" presId="urn:microsoft.com/office/officeart/2005/8/layout/hierarchy4"/>
    <dgm:cxn modelId="{DA95142F-BA22-4417-9D32-84523FFDBE95}" type="presParOf" srcId="{50C5C62E-0BAD-42EF-B6EF-3FA6C581EE58}" destId="{3AFCEF0D-4BB9-4435-B0CD-40C56ACD2795}" srcOrd="0" destOrd="0" presId="urn:microsoft.com/office/officeart/2005/8/layout/hierarchy4"/>
    <dgm:cxn modelId="{8CE96D8F-06FA-4696-ACBB-FC2D402931A2}" type="presParOf" srcId="{50C5C62E-0BAD-42EF-B6EF-3FA6C581EE58}" destId="{A069B99B-2C3F-4DF9-AAEA-2208E9560A3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3F2A76-01EC-4B91-9BCB-82003650F7AB}" type="doc">
      <dgm:prSet loTypeId="urn:microsoft.com/office/officeart/2005/8/layout/hProcess10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C"/>
        </a:p>
      </dgm:t>
    </dgm:pt>
    <dgm:pt modelId="{1018B8DB-0475-417C-87E3-8F239557E3B9}">
      <dgm:prSet phldrT="[Texto]"/>
      <dgm:spPr/>
      <dgm:t>
        <a:bodyPr/>
        <a:lstStyle/>
        <a:p>
          <a:r>
            <a:rPr lang="es-MX" dirty="0"/>
            <a:t>Definir los requerimientos</a:t>
          </a:r>
          <a:endParaRPr lang="es-EC" dirty="0"/>
        </a:p>
      </dgm:t>
    </dgm:pt>
    <dgm:pt modelId="{664FFAFB-711A-4C6D-ADD2-A34C372DFB13}" type="parTrans" cxnId="{389F8A9D-A6CB-437A-8FDB-426C364B836D}">
      <dgm:prSet/>
      <dgm:spPr/>
      <dgm:t>
        <a:bodyPr/>
        <a:lstStyle/>
        <a:p>
          <a:endParaRPr lang="es-EC"/>
        </a:p>
      </dgm:t>
    </dgm:pt>
    <dgm:pt modelId="{3215B6C1-3B9E-4A08-B59A-6A89FB8791EA}" type="sibTrans" cxnId="{389F8A9D-A6CB-437A-8FDB-426C364B836D}">
      <dgm:prSet/>
      <dgm:spPr/>
      <dgm:t>
        <a:bodyPr/>
        <a:lstStyle/>
        <a:p>
          <a:endParaRPr lang="es-EC"/>
        </a:p>
      </dgm:t>
    </dgm:pt>
    <dgm:pt modelId="{6B5510B3-00C1-4DBC-A7B6-9AED239BE7F0}">
      <dgm:prSet phldrT="[Texto]"/>
      <dgm:spPr/>
      <dgm:t>
        <a:bodyPr/>
        <a:lstStyle/>
        <a:p>
          <a:r>
            <a:rPr lang="es-MX" dirty="0"/>
            <a:t>Crear un modelo desde los requerimientos que guiarán el diseño de la arquitectura basado en los atributos de calidad</a:t>
          </a:r>
          <a:endParaRPr lang="es-EC" dirty="0"/>
        </a:p>
      </dgm:t>
    </dgm:pt>
    <dgm:pt modelId="{EEBFEDE1-1490-45B6-97DA-E4DFF0C01687}" type="parTrans" cxnId="{CDFDDC0D-E929-4BE3-8E8F-B48275371D3E}">
      <dgm:prSet/>
      <dgm:spPr/>
      <dgm:t>
        <a:bodyPr/>
        <a:lstStyle/>
        <a:p>
          <a:endParaRPr lang="es-EC"/>
        </a:p>
      </dgm:t>
    </dgm:pt>
    <dgm:pt modelId="{6F8D4C44-D9E4-4D70-80C8-32197340F5FF}" type="sibTrans" cxnId="{CDFDDC0D-E929-4BE3-8E8F-B48275371D3E}">
      <dgm:prSet/>
      <dgm:spPr/>
      <dgm:t>
        <a:bodyPr/>
        <a:lstStyle/>
        <a:p>
          <a:endParaRPr lang="es-EC"/>
        </a:p>
      </dgm:t>
    </dgm:pt>
    <dgm:pt modelId="{FB87AC9D-1418-4ABC-BD60-C877A8D26642}">
      <dgm:prSet phldrT="[Texto]"/>
      <dgm:spPr/>
      <dgm:t>
        <a:bodyPr/>
        <a:lstStyle/>
        <a:p>
          <a:r>
            <a:rPr lang="es-MX" dirty="0"/>
            <a:t>Diseño de la arquitectura</a:t>
          </a:r>
          <a:endParaRPr lang="es-EC" dirty="0"/>
        </a:p>
      </dgm:t>
    </dgm:pt>
    <dgm:pt modelId="{98D5125E-E2F5-47C5-B3F1-9A7470A5BC4C}" type="parTrans" cxnId="{B7047375-806A-4207-AB15-E7C66A6DC0A4}">
      <dgm:prSet/>
      <dgm:spPr/>
      <dgm:t>
        <a:bodyPr/>
        <a:lstStyle/>
        <a:p>
          <a:endParaRPr lang="es-EC"/>
        </a:p>
      </dgm:t>
    </dgm:pt>
    <dgm:pt modelId="{C77A380D-30A5-4CCD-B6E4-1B2C61161BC9}" type="sibTrans" cxnId="{B7047375-806A-4207-AB15-E7C66A6DC0A4}">
      <dgm:prSet/>
      <dgm:spPr/>
      <dgm:t>
        <a:bodyPr/>
        <a:lstStyle/>
        <a:p>
          <a:endParaRPr lang="es-EC"/>
        </a:p>
      </dgm:t>
    </dgm:pt>
    <dgm:pt modelId="{8AC09A23-CCC3-445D-98C2-FDF9F0A40696}">
      <dgm:prSet phldrT="[Texto]"/>
      <dgm:spPr/>
      <dgm:t>
        <a:bodyPr/>
        <a:lstStyle/>
        <a:p>
          <a:r>
            <a:rPr lang="es-MX" dirty="0"/>
            <a:t>Definir la estructura y las responsabilidades de los componentes de la arquitectura</a:t>
          </a:r>
          <a:endParaRPr lang="es-EC" dirty="0"/>
        </a:p>
      </dgm:t>
    </dgm:pt>
    <dgm:pt modelId="{3B7A3394-E305-48E7-BDED-22F242C1D55B}" type="parTrans" cxnId="{51B8A45F-BD89-439C-9230-08340D6F3D89}">
      <dgm:prSet/>
      <dgm:spPr/>
      <dgm:t>
        <a:bodyPr/>
        <a:lstStyle/>
        <a:p>
          <a:endParaRPr lang="es-EC"/>
        </a:p>
      </dgm:t>
    </dgm:pt>
    <dgm:pt modelId="{55222D86-0FEA-4132-9B0E-2B217A8696CF}" type="sibTrans" cxnId="{51B8A45F-BD89-439C-9230-08340D6F3D89}">
      <dgm:prSet/>
      <dgm:spPr/>
      <dgm:t>
        <a:bodyPr/>
        <a:lstStyle/>
        <a:p>
          <a:endParaRPr lang="es-EC"/>
        </a:p>
      </dgm:t>
    </dgm:pt>
    <dgm:pt modelId="{30CCEEF5-F970-4130-9A5D-F0101AA4E941}">
      <dgm:prSet phldrT="[Texto]"/>
      <dgm:spPr/>
      <dgm:t>
        <a:bodyPr/>
        <a:lstStyle/>
        <a:p>
          <a:r>
            <a:rPr lang="es-MX" dirty="0"/>
            <a:t>Validación</a:t>
          </a:r>
          <a:endParaRPr lang="es-EC" dirty="0"/>
        </a:p>
      </dgm:t>
    </dgm:pt>
    <dgm:pt modelId="{4004F8B4-F6EC-4798-ADE2-703D149BE66C}" type="parTrans" cxnId="{9F50F392-7279-4DB3-A800-96571C213CA8}">
      <dgm:prSet/>
      <dgm:spPr/>
      <dgm:t>
        <a:bodyPr/>
        <a:lstStyle/>
        <a:p>
          <a:endParaRPr lang="es-EC"/>
        </a:p>
      </dgm:t>
    </dgm:pt>
    <dgm:pt modelId="{3972F026-ABA6-4E09-B8DF-86A0BA1F160D}" type="sibTrans" cxnId="{9F50F392-7279-4DB3-A800-96571C213CA8}">
      <dgm:prSet/>
      <dgm:spPr/>
      <dgm:t>
        <a:bodyPr/>
        <a:lstStyle/>
        <a:p>
          <a:endParaRPr lang="es-EC"/>
        </a:p>
      </dgm:t>
    </dgm:pt>
    <dgm:pt modelId="{8EE51E3F-8295-4BEF-BA7F-D83B172E015B}">
      <dgm:prSet phldrT="[Texto]"/>
      <dgm:spPr/>
      <dgm:t>
        <a:bodyPr/>
        <a:lstStyle/>
        <a:p>
          <a:r>
            <a:rPr lang="es-MX" dirty="0"/>
            <a:t>Es necesario probar la arquitectura considerando los requerimientos actuales y futuros</a:t>
          </a:r>
          <a:endParaRPr lang="es-EC" dirty="0"/>
        </a:p>
      </dgm:t>
    </dgm:pt>
    <dgm:pt modelId="{5E9DA8A2-085E-483D-9501-4D414C36A55D}" type="parTrans" cxnId="{B33AE6AB-F4C3-43AB-882B-D8EDC4E46269}">
      <dgm:prSet/>
      <dgm:spPr/>
      <dgm:t>
        <a:bodyPr/>
        <a:lstStyle/>
        <a:p>
          <a:endParaRPr lang="es-EC"/>
        </a:p>
      </dgm:t>
    </dgm:pt>
    <dgm:pt modelId="{FCC5371A-BD25-4040-B0FF-424480DFB6C2}" type="sibTrans" cxnId="{B33AE6AB-F4C3-43AB-882B-D8EDC4E46269}">
      <dgm:prSet/>
      <dgm:spPr/>
      <dgm:t>
        <a:bodyPr/>
        <a:lstStyle/>
        <a:p>
          <a:endParaRPr lang="es-EC"/>
        </a:p>
      </dgm:t>
    </dgm:pt>
    <dgm:pt modelId="{C75B440F-7F0F-4110-A72B-E172934E55D2}" type="pres">
      <dgm:prSet presAssocID="{473F2A76-01EC-4B91-9BCB-82003650F7AB}" presName="Name0" presStyleCnt="0">
        <dgm:presLayoutVars>
          <dgm:dir/>
          <dgm:resizeHandles val="exact"/>
        </dgm:presLayoutVars>
      </dgm:prSet>
      <dgm:spPr/>
    </dgm:pt>
    <dgm:pt modelId="{A54981FA-A167-43D3-B1A3-3A91BB82A773}" type="pres">
      <dgm:prSet presAssocID="{1018B8DB-0475-417C-87E3-8F239557E3B9}" presName="composite" presStyleCnt="0"/>
      <dgm:spPr/>
    </dgm:pt>
    <dgm:pt modelId="{2AF3BEEA-2CD5-4D9F-8C73-B5DE7E0D4A54}" type="pres">
      <dgm:prSet presAssocID="{1018B8DB-0475-417C-87E3-8F239557E3B9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5FB57CCD-9910-4B91-9D0D-ACF5AAB382B8}" type="pres">
      <dgm:prSet presAssocID="{1018B8DB-0475-417C-87E3-8F239557E3B9}" presName="txNode" presStyleLbl="node1" presStyleIdx="0" presStyleCnt="3">
        <dgm:presLayoutVars>
          <dgm:bulletEnabled val="1"/>
        </dgm:presLayoutVars>
      </dgm:prSet>
      <dgm:spPr/>
    </dgm:pt>
    <dgm:pt modelId="{91B13C60-A3F1-404B-BAE0-B699FC6F0DEF}" type="pres">
      <dgm:prSet presAssocID="{3215B6C1-3B9E-4A08-B59A-6A89FB8791EA}" presName="sibTrans" presStyleLbl="sibTrans2D1" presStyleIdx="0" presStyleCnt="2"/>
      <dgm:spPr/>
    </dgm:pt>
    <dgm:pt modelId="{359F84C1-A9FF-4DC1-9E69-92032C81D409}" type="pres">
      <dgm:prSet presAssocID="{3215B6C1-3B9E-4A08-B59A-6A89FB8791EA}" presName="connTx" presStyleLbl="sibTrans2D1" presStyleIdx="0" presStyleCnt="2"/>
      <dgm:spPr/>
    </dgm:pt>
    <dgm:pt modelId="{585A8B13-D1C1-4ECC-8BA8-E4ADE87FD02C}" type="pres">
      <dgm:prSet presAssocID="{FB87AC9D-1418-4ABC-BD60-C877A8D26642}" presName="composite" presStyleCnt="0"/>
      <dgm:spPr/>
    </dgm:pt>
    <dgm:pt modelId="{3B3AAEB8-8593-4848-8960-BBC9BE387C50}" type="pres">
      <dgm:prSet presAssocID="{FB87AC9D-1418-4ABC-BD60-C877A8D26642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5D799F2-5247-4E76-A2C7-2D2C4B2FDA15}" type="pres">
      <dgm:prSet presAssocID="{FB87AC9D-1418-4ABC-BD60-C877A8D26642}" presName="txNode" presStyleLbl="node1" presStyleIdx="1" presStyleCnt="3">
        <dgm:presLayoutVars>
          <dgm:bulletEnabled val="1"/>
        </dgm:presLayoutVars>
      </dgm:prSet>
      <dgm:spPr/>
    </dgm:pt>
    <dgm:pt modelId="{14627419-38BD-4730-B032-0EC5090397EE}" type="pres">
      <dgm:prSet presAssocID="{C77A380D-30A5-4CCD-B6E4-1B2C61161BC9}" presName="sibTrans" presStyleLbl="sibTrans2D1" presStyleIdx="1" presStyleCnt="2"/>
      <dgm:spPr/>
    </dgm:pt>
    <dgm:pt modelId="{0D4427F3-87B7-48EF-8700-952A21284BFA}" type="pres">
      <dgm:prSet presAssocID="{C77A380D-30A5-4CCD-B6E4-1B2C61161BC9}" presName="connTx" presStyleLbl="sibTrans2D1" presStyleIdx="1" presStyleCnt="2"/>
      <dgm:spPr/>
    </dgm:pt>
    <dgm:pt modelId="{55E8513A-ED90-4125-B52C-2566B9A6D59B}" type="pres">
      <dgm:prSet presAssocID="{30CCEEF5-F970-4130-9A5D-F0101AA4E941}" presName="composite" presStyleCnt="0"/>
      <dgm:spPr/>
    </dgm:pt>
    <dgm:pt modelId="{9A9290E2-66D3-4356-8726-96B2EF3A9E7B}" type="pres">
      <dgm:prSet presAssocID="{30CCEEF5-F970-4130-9A5D-F0101AA4E941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</dgm:spPr>
    </dgm:pt>
    <dgm:pt modelId="{FAB47C26-4C3D-4488-9181-469FBC693FAE}" type="pres">
      <dgm:prSet presAssocID="{30CCEEF5-F970-4130-9A5D-F0101AA4E941}" presName="txNode" presStyleLbl="node1" presStyleIdx="2" presStyleCnt="3">
        <dgm:presLayoutVars>
          <dgm:bulletEnabled val="1"/>
        </dgm:presLayoutVars>
      </dgm:prSet>
      <dgm:spPr/>
    </dgm:pt>
  </dgm:ptLst>
  <dgm:cxnLst>
    <dgm:cxn modelId="{CF1EF302-874E-40AC-AFF2-D391FF996170}" type="presOf" srcId="{3215B6C1-3B9E-4A08-B59A-6A89FB8791EA}" destId="{359F84C1-A9FF-4DC1-9E69-92032C81D409}" srcOrd="1" destOrd="0" presId="urn:microsoft.com/office/officeart/2005/8/layout/hProcess10"/>
    <dgm:cxn modelId="{CDFDDC0D-E929-4BE3-8E8F-B48275371D3E}" srcId="{1018B8DB-0475-417C-87E3-8F239557E3B9}" destId="{6B5510B3-00C1-4DBC-A7B6-9AED239BE7F0}" srcOrd="0" destOrd="0" parTransId="{EEBFEDE1-1490-45B6-97DA-E4DFF0C01687}" sibTransId="{6F8D4C44-D9E4-4D70-80C8-32197340F5FF}"/>
    <dgm:cxn modelId="{A13D9529-B142-48AC-BC79-63274F4450C7}" type="presOf" srcId="{C77A380D-30A5-4CCD-B6E4-1B2C61161BC9}" destId="{0D4427F3-87B7-48EF-8700-952A21284BFA}" srcOrd="1" destOrd="0" presId="urn:microsoft.com/office/officeart/2005/8/layout/hProcess10"/>
    <dgm:cxn modelId="{5DA3C32E-D2C9-4170-89D2-370458556402}" type="presOf" srcId="{8AC09A23-CCC3-445D-98C2-FDF9F0A40696}" destId="{C5D799F2-5247-4E76-A2C7-2D2C4B2FDA15}" srcOrd="0" destOrd="1" presId="urn:microsoft.com/office/officeart/2005/8/layout/hProcess10"/>
    <dgm:cxn modelId="{D3557C5F-4671-4E83-AA18-596116A32362}" type="presOf" srcId="{3215B6C1-3B9E-4A08-B59A-6A89FB8791EA}" destId="{91B13C60-A3F1-404B-BAE0-B699FC6F0DEF}" srcOrd="0" destOrd="0" presId="urn:microsoft.com/office/officeart/2005/8/layout/hProcess10"/>
    <dgm:cxn modelId="{51B8A45F-BD89-439C-9230-08340D6F3D89}" srcId="{FB87AC9D-1418-4ABC-BD60-C877A8D26642}" destId="{8AC09A23-CCC3-445D-98C2-FDF9F0A40696}" srcOrd="0" destOrd="0" parTransId="{3B7A3394-E305-48E7-BDED-22F242C1D55B}" sibTransId="{55222D86-0FEA-4132-9B0E-2B217A8696CF}"/>
    <dgm:cxn modelId="{AEC02B42-2959-4D6B-8445-1D8DAA3E5938}" type="presOf" srcId="{C77A380D-30A5-4CCD-B6E4-1B2C61161BC9}" destId="{14627419-38BD-4730-B032-0EC5090397EE}" srcOrd="0" destOrd="0" presId="urn:microsoft.com/office/officeart/2005/8/layout/hProcess10"/>
    <dgm:cxn modelId="{2FC0B34A-7C5B-4726-B47F-C7F656262D86}" type="presOf" srcId="{1018B8DB-0475-417C-87E3-8F239557E3B9}" destId="{5FB57CCD-9910-4B91-9D0D-ACF5AAB382B8}" srcOrd="0" destOrd="0" presId="urn:microsoft.com/office/officeart/2005/8/layout/hProcess10"/>
    <dgm:cxn modelId="{B7047375-806A-4207-AB15-E7C66A6DC0A4}" srcId="{473F2A76-01EC-4B91-9BCB-82003650F7AB}" destId="{FB87AC9D-1418-4ABC-BD60-C877A8D26642}" srcOrd="1" destOrd="0" parTransId="{98D5125E-E2F5-47C5-B3F1-9A7470A5BC4C}" sibTransId="{C77A380D-30A5-4CCD-B6E4-1B2C61161BC9}"/>
    <dgm:cxn modelId="{FBDCA187-51AE-4BC2-A477-0DC48973C456}" type="presOf" srcId="{30CCEEF5-F970-4130-9A5D-F0101AA4E941}" destId="{FAB47C26-4C3D-4488-9181-469FBC693FAE}" srcOrd="0" destOrd="0" presId="urn:microsoft.com/office/officeart/2005/8/layout/hProcess10"/>
    <dgm:cxn modelId="{0407D98F-9BF0-4123-9714-CDD0D176A70E}" type="presOf" srcId="{6B5510B3-00C1-4DBC-A7B6-9AED239BE7F0}" destId="{5FB57CCD-9910-4B91-9D0D-ACF5AAB382B8}" srcOrd="0" destOrd="1" presId="urn:microsoft.com/office/officeart/2005/8/layout/hProcess10"/>
    <dgm:cxn modelId="{9F50F392-7279-4DB3-A800-96571C213CA8}" srcId="{473F2A76-01EC-4B91-9BCB-82003650F7AB}" destId="{30CCEEF5-F970-4130-9A5D-F0101AA4E941}" srcOrd="2" destOrd="0" parTransId="{4004F8B4-F6EC-4798-ADE2-703D149BE66C}" sibTransId="{3972F026-ABA6-4E09-B8DF-86A0BA1F160D}"/>
    <dgm:cxn modelId="{389F8A9D-A6CB-437A-8FDB-426C364B836D}" srcId="{473F2A76-01EC-4B91-9BCB-82003650F7AB}" destId="{1018B8DB-0475-417C-87E3-8F239557E3B9}" srcOrd="0" destOrd="0" parTransId="{664FFAFB-711A-4C6D-ADD2-A34C372DFB13}" sibTransId="{3215B6C1-3B9E-4A08-B59A-6A89FB8791EA}"/>
    <dgm:cxn modelId="{B33AE6AB-F4C3-43AB-882B-D8EDC4E46269}" srcId="{30CCEEF5-F970-4130-9A5D-F0101AA4E941}" destId="{8EE51E3F-8295-4BEF-BA7F-D83B172E015B}" srcOrd="0" destOrd="0" parTransId="{5E9DA8A2-085E-483D-9501-4D414C36A55D}" sibTransId="{FCC5371A-BD25-4040-B0FF-424480DFB6C2}"/>
    <dgm:cxn modelId="{E817D6B2-2D04-443C-8A5E-E8CBE32FC2F0}" type="presOf" srcId="{473F2A76-01EC-4B91-9BCB-82003650F7AB}" destId="{C75B440F-7F0F-4110-A72B-E172934E55D2}" srcOrd="0" destOrd="0" presId="urn:microsoft.com/office/officeart/2005/8/layout/hProcess10"/>
    <dgm:cxn modelId="{3DA1D9E7-23A2-44FC-ADBD-3DA6B5A47FC0}" type="presOf" srcId="{FB87AC9D-1418-4ABC-BD60-C877A8D26642}" destId="{C5D799F2-5247-4E76-A2C7-2D2C4B2FDA15}" srcOrd="0" destOrd="0" presId="urn:microsoft.com/office/officeart/2005/8/layout/hProcess10"/>
    <dgm:cxn modelId="{ECB081F0-EC22-4CFB-95EA-F5AEFC5E225B}" type="presOf" srcId="{8EE51E3F-8295-4BEF-BA7F-D83B172E015B}" destId="{FAB47C26-4C3D-4488-9181-469FBC693FAE}" srcOrd="0" destOrd="1" presId="urn:microsoft.com/office/officeart/2005/8/layout/hProcess10"/>
    <dgm:cxn modelId="{915D102C-D8D9-4BA9-9F52-EEE90B5E336B}" type="presParOf" srcId="{C75B440F-7F0F-4110-A72B-E172934E55D2}" destId="{A54981FA-A167-43D3-B1A3-3A91BB82A773}" srcOrd="0" destOrd="0" presId="urn:microsoft.com/office/officeart/2005/8/layout/hProcess10"/>
    <dgm:cxn modelId="{79276376-AC29-43DC-B6E2-4DD7EF20A573}" type="presParOf" srcId="{A54981FA-A167-43D3-B1A3-3A91BB82A773}" destId="{2AF3BEEA-2CD5-4D9F-8C73-B5DE7E0D4A54}" srcOrd="0" destOrd="0" presId="urn:microsoft.com/office/officeart/2005/8/layout/hProcess10"/>
    <dgm:cxn modelId="{FAF02341-E690-476E-8358-59354BCA48C4}" type="presParOf" srcId="{A54981FA-A167-43D3-B1A3-3A91BB82A773}" destId="{5FB57CCD-9910-4B91-9D0D-ACF5AAB382B8}" srcOrd="1" destOrd="0" presId="urn:microsoft.com/office/officeart/2005/8/layout/hProcess10"/>
    <dgm:cxn modelId="{520BF89E-9E4E-43E6-AD2F-16B7AFE395C9}" type="presParOf" srcId="{C75B440F-7F0F-4110-A72B-E172934E55D2}" destId="{91B13C60-A3F1-404B-BAE0-B699FC6F0DEF}" srcOrd="1" destOrd="0" presId="urn:microsoft.com/office/officeart/2005/8/layout/hProcess10"/>
    <dgm:cxn modelId="{D22DA353-DA7E-41E9-8DE2-8DE9A4B130A1}" type="presParOf" srcId="{91B13C60-A3F1-404B-BAE0-B699FC6F0DEF}" destId="{359F84C1-A9FF-4DC1-9E69-92032C81D409}" srcOrd="0" destOrd="0" presId="urn:microsoft.com/office/officeart/2005/8/layout/hProcess10"/>
    <dgm:cxn modelId="{BA2A6BFA-A3BD-43BA-AFAE-D168F3BCCF37}" type="presParOf" srcId="{C75B440F-7F0F-4110-A72B-E172934E55D2}" destId="{585A8B13-D1C1-4ECC-8BA8-E4ADE87FD02C}" srcOrd="2" destOrd="0" presId="urn:microsoft.com/office/officeart/2005/8/layout/hProcess10"/>
    <dgm:cxn modelId="{A422E790-DA17-4ACF-BABC-0DEB62B7B9A8}" type="presParOf" srcId="{585A8B13-D1C1-4ECC-8BA8-E4ADE87FD02C}" destId="{3B3AAEB8-8593-4848-8960-BBC9BE387C50}" srcOrd="0" destOrd="0" presId="urn:microsoft.com/office/officeart/2005/8/layout/hProcess10"/>
    <dgm:cxn modelId="{214399A6-796B-49B8-ACD4-640C96DB1281}" type="presParOf" srcId="{585A8B13-D1C1-4ECC-8BA8-E4ADE87FD02C}" destId="{C5D799F2-5247-4E76-A2C7-2D2C4B2FDA15}" srcOrd="1" destOrd="0" presId="urn:microsoft.com/office/officeart/2005/8/layout/hProcess10"/>
    <dgm:cxn modelId="{B3CF3445-3AF3-40EF-95ED-C8030B22F67E}" type="presParOf" srcId="{C75B440F-7F0F-4110-A72B-E172934E55D2}" destId="{14627419-38BD-4730-B032-0EC5090397EE}" srcOrd="3" destOrd="0" presId="urn:microsoft.com/office/officeart/2005/8/layout/hProcess10"/>
    <dgm:cxn modelId="{FF039D80-8D15-434F-993D-D2B374225211}" type="presParOf" srcId="{14627419-38BD-4730-B032-0EC5090397EE}" destId="{0D4427F3-87B7-48EF-8700-952A21284BFA}" srcOrd="0" destOrd="0" presId="urn:microsoft.com/office/officeart/2005/8/layout/hProcess10"/>
    <dgm:cxn modelId="{11EA40DC-4947-465C-BD08-6E48E4D8800F}" type="presParOf" srcId="{C75B440F-7F0F-4110-A72B-E172934E55D2}" destId="{55E8513A-ED90-4125-B52C-2566B9A6D59B}" srcOrd="4" destOrd="0" presId="urn:microsoft.com/office/officeart/2005/8/layout/hProcess10"/>
    <dgm:cxn modelId="{BF940B52-4EFE-4874-B44A-F1E0BB5C76FA}" type="presParOf" srcId="{55E8513A-ED90-4125-B52C-2566B9A6D59B}" destId="{9A9290E2-66D3-4356-8726-96B2EF3A9E7B}" srcOrd="0" destOrd="0" presId="urn:microsoft.com/office/officeart/2005/8/layout/hProcess10"/>
    <dgm:cxn modelId="{3741B30A-C43D-41F2-9665-5C5B3F50BC6E}" type="presParOf" srcId="{55E8513A-ED90-4125-B52C-2566B9A6D59B}" destId="{FAB47C26-4C3D-4488-9181-469FBC693FA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AA49B9-AC41-4A2E-82B0-DFFFC67CC6C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5E896EF5-2C3A-4B15-8173-542E287C5F1B}">
      <dgm:prSet phldrT="[Texto]"/>
      <dgm:spPr/>
      <dgm:t>
        <a:bodyPr/>
        <a:lstStyle/>
        <a:p>
          <a:r>
            <a:rPr lang="es-MX" dirty="0"/>
            <a:t>Ventajas</a:t>
          </a:r>
          <a:endParaRPr lang="es-EC" dirty="0"/>
        </a:p>
      </dgm:t>
    </dgm:pt>
    <dgm:pt modelId="{69B1C145-19ED-4D26-9BA6-E0FC40E98475}" type="parTrans" cxnId="{2159D9DA-E1B3-432F-952C-F6A006A5A3A4}">
      <dgm:prSet/>
      <dgm:spPr/>
      <dgm:t>
        <a:bodyPr/>
        <a:lstStyle/>
        <a:p>
          <a:endParaRPr lang="es-EC"/>
        </a:p>
      </dgm:t>
    </dgm:pt>
    <dgm:pt modelId="{9AA0CDF3-C10C-42E7-AD76-8A4BF5876283}" type="sibTrans" cxnId="{2159D9DA-E1B3-432F-952C-F6A006A5A3A4}">
      <dgm:prSet/>
      <dgm:spPr/>
      <dgm:t>
        <a:bodyPr/>
        <a:lstStyle/>
        <a:p>
          <a:endParaRPr lang="es-EC"/>
        </a:p>
      </dgm:t>
    </dgm:pt>
    <dgm:pt modelId="{6CA37718-33B9-45A0-AC22-4A0BB6D86BA6}">
      <dgm:prSet phldrT="[Texto]"/>
      <dgm:spPr/>
      <dgm:t>
        <a:bodyPr/>
        <a:lstStyle/>
        <a:p>
          <a:r>
            <a:rPr lang="es-EC" b="0" i="0" dirty="0"/>
            <a:t>Un </a:t>
          </a:r>
          <a:r>
            <a:rPr lang="es-EC" b="1" i="1" dirty="0"/>
            <a:t>Servicio Web</a:t>
          </a:r>
          <a:r>
            <a:rPr lang="es-EC" b="0" i="0" dirty="0"/>
            <a:t> es un servicio de negocio programado en algún lenguaje, que envuelve cierta funcionalidad y la expone en una red de manera estandarizada, para que cualquiera conectado a esta misma red, que además soporte dichos estándares, pueda acceder a ella</a:t>
          </a:r>
          <a:endParaRPr lang="es-EC" dirty="0"/>
        </a:p>
      </dgm:t>
    </dgm:pt>
    <dgm:pt modelId="{DE7610EA-F30F-4233-B5BB-62FC9ECF7110}" type="parTrans" cxnId="{DE0BC5EA-B034-481E-8D7F-F22A403CC80D}">
      <dgm:prSet/>
      <dgm:spPr/>
      <dgm:t>
        <a:bodyPr/>
        <a:lstStyle/>
        <a:p>
          <a:endParaRPr lang="es-EC"/>
        </a:p>
      </dgm:t>
    </dgm:pt>
    <dgm:pt modelId="{5D569C1F-BF89-4BD9-9F0E-541B6ECF500D}" type="sibTrans" cxnId="{DE0BC5EA-B034-481E-8D7F-F22A403CC80D}">
      <dgm:prSet/>
      <dgm:spPr/>
      <dgm:t>
        <a:bodyPr/>
        <a:lstStyle/>
        <a:p>
          <a:endParaRPr lang="es-EC"/>
        </a:p>
      </dgm:t>
    </dgm:pt>
    <dgm:pt modelId="{978A062B-97C0-4384-BA95-AE713295B0DD}">
      <dgm:prSet phldrT="[Texto]"/>
      <dgm:spPr/>
      <dgm:t>
        <a:bodyPr/>
        <a:lstStyle/>
        <a:p>
          <a:r>
            <a:rPr lang="es-EC" b="1" i="0" dirty="0"/>
            <a:t>Seguridad de los servicios web (WS-Security)</a:t>
          </a:r>
          <a:r>
            <a:rPr lang="es-EC" b="0" i="0" dirty="0"/>
            <a:t>: estandariza la forma de proteger y transferir los mensajes usando identificadores únicos llamados </a:t>
          </a:r>
          <a:r>
            <a:rPr lang="es-EC" b="0" i="0" dirty="0" err="1"/>
            <a:t>tokens</a:t>
          </a:r>
          <a:r>
            <a:rPr lang="es-EC" b="0" i="0" dirty="0"/>
            <a:t>.</a:t>
          </a:r>
          <a:endParaRPr lang="es-EC" dirty="0"/>
        </a:p>
      </dgm:t>
    </dgm:pt>
    <dgm:pt modelId="{E86BBAF8-0412-4344-9521-461D11606F2A}" type="parTrans" cxnId="{5A8BF728-6DED-4CCC-B684-DD7D5F03A885}">
      <dgm:prSet/>
      <dgm:spPr/>
      <dgm:t>
        <a:bodyPr/>
        <a:lstStyle/>
        <a:p>
          <a:endParaRPr lang="es-EC"/>
        </a:p>
      </dgm:t>
    </dgm:pt>
    <dgm:pt modelId="{C2F43544-1FB8-4A4B-A611-40BD95E1A1A8}" type="sibTrans" cxnId="{5A8BF728-6DED-4CCC-B684-DD7D5F03A885}">
      <dgm:prSet/>
      <dgm:spPr/>
      <dgm:t>
        <a:bodyPr/>
        <a:lstStyle/>
        <a:p>
          <a:endParaRPr lang="es-EC"/>
        </a:p>
      </dgm:t>
    </dgm:pt>
    <dgm:pt modelId="{02FD55DD-6976-4714-81AB-64BA69F2A196}">
      <dgm:prSet/>
      <dgm:spPr/>
      <dgm:t>
        <a:bodyPr/>
        <a:lstStyle/>
        <a:p>
          <a:r>
            <a:rPr lang="es-EC" b="1" i="0"/>
            <a:t>Mensajería segura de los servicios web (WS-ReliableMessaging)</a:t>
          </a:r>
          <a:r>
            <a:rPr lang="es-EC" b="0" i="0"/>
            <a:t>: estandariza el control de errores entre mensajes que se transfieren en infraestructuras de TI poco confiables.</a:t>
          </a:r>
        </a:p>
      </dgm:t>
    </dgm:pt>
    <dgm:pt modelId="{C38D62BE-E96E-49B6-81F5-B3EC49334C06}" type="parTrans" cxnId="{AF93D4E8-8603-475A-BC3E-884DF2F37732}">
      <dgm:prSet/>
      <dgm:spPr/>
      <dgm:t>
        <a:bodyPr/>
        <a:lstStyle/>
        <a:p>
          <a:endParaRPr lang="es-EC"/>
        </a:p>
      </dgm:t>
    </dgm:pt>
    <dgm:pt modelId="{F336ACA3-2EF4-474E-A411-95D7F333E6D8}" type="sibTrans" cxnId="{AF93D4E8-8603-475A-BC3E-884DF2F37732}">
      <dgm:prSet/>
      <dgm:spPr/>
      <dgm:t>
        <a:bodyPr/>
        <a:lstStyle/>
        <a:p>
          <a:endParaRPr lang="es-EC"/>
        </a:p>
      </dgm:t>
    </dgm:pt>
    <dgm:pt modelId="{4C8B70F1-6ACD-4CD2-A3EF-50CC7A117495}">
      <dgm:prSet/>
      <dgm:spPr/>
      <dgm:t>
        <a:bodyPr/>
        <a:lstStyle/>
        <a:p>
          <a:r>
            <a:rPr lang="es-EC" b="1" i="0"/>
            <a:t>Abordaje de los servicios web (WS-Addressing)</a:t>
          </a:r>
          <a:r>
            <a:rPr lang="es-EC" b="0" i="0"/>
            <a:t>: paquetes que enrutan la información como metadatos dentro de los encabezados SOAP, en lugar de mantener la información en un lugar más profundo de la red.</a:t>
          </a:r>
        </a:p>
      </dgm:t>
    </dgm:pt>
    <dgm:pt modelId="{ED02E26F-13F7-48D0-BF2A-CAE77C1BC2F6}" type="parTrans" cxnId="{6CA3BDDB-C4B0-44DF-A945-81CFCAB9DCD7}">
      <dgm:prSet/>
      <dgm:spPr/>
      <dgm:t>
        <a:bodyPr/>
        <a:lstStyle/>
        <a:p>
          <a:endParaRPr lang="es-EC"/>
        </a:p>
      </dgm:t>
    </dgm:pt>
    <dgm:pt modelId="{869CA40D-07C0-4434-B533-4E676F2A0879}" type="sibTrans" cxnId="{6CA3BDDB-C4B0-44DF-A945-81CFCAB9DCD7}">
      <dgm:prSet/>
      <dgm:spPr/>
      <dgm:t>
        <a:bodyPr/>
        <a:lstStyle/>
        <a:p>
          <a:endParaRPr lang="es-EC"/>
        </a:p>
      </dgm:t>
    </dgm:pt>
    <dgm:pt modelId="{B2BE03DD-B893-4D5B-B065-FE66214D1F89}">
      <dgm:prSet/>
      <dgm:spPr/>
      <dgm:t>
        <a:bodyPr/>
        <a:lstStyle/>
        <a:p>
          <a:r>
            <a:rPr lang="es-EC" b="1" i="0"/>
            <a:t>Lenguaje de descripción de los servicios web (WSDL)</a:t>
          </a:r>
          <a:r>
            <a:rPr lang="es-EC" b="0" i="0"/>
            <a:t>: describe qué hace un servicio web, así como dónde comienza y termina.</a:t>
          </a:r>
        </a:p>
      </dgm:t>
    </dgm:pt>
    <dgm:pt modelId="{51218C1D-D033-4C03-8640-C04EFC8E7E15}" type="parTrans" cxnId="{B9E25A08-EBDA-4CB4-8D91-B7B5D4FCF9BD}">
      <dgm:prSet/>
      <dgm:spPr/>
      <dgm:t>
        <a:bodyPr/>
        <a:lstStyle/>
        <a:p>
          <a:endParaRPr lang="es-EC"/>
        </a:p>
      </dgm:t>
    </dgm:pt>
    <dgm:pt modelId="{91871AE3-3744-4FD7-AD82-58B47753B480}" type="sibTrans" cxnId="{B9E25A08-EBDA-4CB4-8D91-B7B5D4FCF9BD}">
      <dgm:prSet/>
      <dgm:spPr/>
      <dgm:t>
        <a:bodyPr/>
        <a:lstStyle/>
        <a:p>
          <a:endParaRPr lang="es-EC"/>
        </a:p>
      </dgm:t>
    </dgm:pt>
    <dgm:pt modelId="{70002F37-9A75-4CC8-B51F-5DE2EFDA65F9}" type="pres">
      <dgm:prSet presAssocID="{E9AA49B9-AC41-4A2E-82B0-DFFFC67CC6CF}" presName="vert0" presStyleCnt="0">
        <dgm:presLayoutVars>
          <dgm:dir/>
          <dgm:animOne val="branch"/>
          <dgm:animLvl val="lvl"/>
        </dgm:presLayoutVars>
      </dgm:prSet>
      <dgm:spPr/>
    </dgm:pt>
    <dgm:pt modelId="{398090D7-321D-4A3A-94AB-0C6CB99B2F1B}" type="pres">
      <dgm:prSet presAssocID="{5E896EF5-2C3A-4B15-8173-542E287C5F1B}" presName="thickLine" presStyleLbl="alignNode1" presStyleIdx="0" presStyleCnt="1"/>
      <dgm:spPr/>
    </dgm:pt>
    <dgm:pt modelId="{BBA6EBC0-94C1-4F82-A463-F8634026D496}" type="pres">
      <dgm:prSet presAssocID="{5E896EF5-2C3A-4B15-8173-542E287C5F1B}" presName="horz1" presStyleCnt="0"/>
      <dgm:spPr/>
    </dgm:pt>
    <dgm:pt modelId="{AB1D4696-9E0A-4976-81D9-825AFA723FCD}" type="pres">
      <dgm:prSet presAssocID="{5E896EF5-2C3A-4B15-8173-542E287C5F1B}" presName="tx1" presStyleLbl="revTx" presStyleIdx="0" presStyleCnt="6"/>
      <dgm:spPr/>
    </dgm:pt>
    <dgm:pt modelId="{047D473B-3B29-4A55-BCFE-830E4A9DAA6F}" type="pres">
      <dgm:prSet presAssocID="{5E896EF5-2C3A-4B15-8173-542E287C5F1B}" presName="vert1" presStyleCnt="0"/>
      <dgm:spPr/>
    </dgm:pt>
    <dgm:pt modelId="{8CE90C45-C708-4ED6-A35E-12F834C2C028}" type="pres">
      <dgm:prSet presAssocID="{6CA37718-33B9-45A0-AC22-4A0BB6D86BA6}" presName="vertSpace2a" presStyleCnt="0"/>
      <dgm:spPr/>
    </dgm:pt>
    <dgm:pt modelId="{78D5036C-7221-4C1D-A565-253611078DC7}" type="pres">
      <dgm:prSet presAssocID="{6CA37718-33B9-45A0-AC22-4A0BB6D86BA6}" presName="horz2" presStyleCnt="0"/>
      <dgm:spPr/>
    </dgm:pt>
    <dgm:pt modelId="{DB955A89-60B9-46C7-8718-12B7B182C36E}" type="pres">
      <dgm:prSet presAssocID="{6CA37718-33B9-45A0-AC22-4A0BB6D86BA6}" presName="horzSpace2" presStyleCnt="0"/>
      <dgm:spPr/>
    </dgm:pt>
    <dgm:pt modelId="{64206A6D-3849-4C98-951F-33D4F292D2E5}" type="pres">
      <dgm:prSet presAssocID="{6CA37718-33B9-45A0-AC22-4A0BB6D86BA6}" presName="tx2" presStyleLbl="revTx" presStyleIdx="1" presStyleCnt="6"/>
      <dgm:spPr/>
    </dgm:pt>
    <dgm:pt modelId="{BEAAD7FD-72A6-47C8-B4B9-88212C62243D}" type="pres">
      <dgm:prSet presAssocID="{6CA37718-33B9-45A0-AC22-4A0BB6D86BA6}" presName="vert2" presStyleCnt="0"/>
      <dgm:spPr/>
    </dgm:pt>
    <dgm:pt modelId="{6648A799-B288-47ED-991E-DD09869CFA86}" type="pres">
      <dgm:prSet presAssocID="{6CA37718-33B9-45A0-AC22-4A0BB6D86BA6}" presName="thinLine2b" presStyleLbl="callout" presStyleIdx="0" presStyleCnt="5"/>
      <dgm:spPr/>
    </dgm:pt>
    <dgm:pt modelId="{44AED2BA-20B2-472E-8A4C-D70578B456A9}" type="pres">
      <dgm:prSet presAssocID="{6CA37718-33B9-45A0-AC22-4A0BB6D86BA6}" presName="vertSpace2b" presStyleCnt="0"/>
      <dgm:spPr/>
    </dgm:pt>
    <dgm:pt modelId="{BBFE1818-47CE-452C-95E0-4BBE88083E6F}" type="pres">
      <dgm:prSet presAssocID="{978A062B-97C0-4384-BA95-AE713295B0DD}" presName="horz2" presStyleCnt="0"/>
      <dgm:spPr/>
    </dgm:pt>
    <dgm:pt modelId="{FD597F37-C8A7-4E56-A940-E8809EA08063}" type="pres">
      <dgm:prSet presAssocID="{978A062B-97C0-4384-BA95-AE713295B0DD}" presName="horzSpace2" presStyleCnt="0"/>
      <dgm:spPr/>
    </dgm:pt>
    <dgm:pt modelId="{5BE99612-DC41-451F-A980-B45F6867B42A}" type="pres">
      <dgm:prSet presAssocID="{978A062B-97C0-4384-BA95-AE713295B0DD}" presName="tx2" presStyleLbl="revTx" presStyleIdx="2" presStyleCnt="6"/>
      <dgm:spPr/>
    </dgm:pt>
    <dgm:pt modelId="{F4CF7DF7-F693-4CE9-AAB8-643467780002}" type="pres">
      <dgm:prSet presAssocID="{978A062B-97C0-4384-BA95-AE713295B0DD}" presName="vert2" presStyleCnt="0"/>
      <dgm:spPr/>
    </dgm:pt>
    <dgm:pt modelId="{3C34135E-AAFD-4201-9520-62562033CFD1}" type="pres">
      <dgm:prSet presAssocID="{978A062B-97C0-4384-BA95-AE713295B0DD}" presName="thinLine2b" presStyleLbl="callout" presStyleIdx="1" presStyleCnt="5"/>
      <dgm:spPr/>
    </dgm:pt>
    <dgm:pt modelId="{AD69A684-CF5F-4206-8F2F-81B5A8C63A71}" type="pres">
      <dgm:prSet presAssocID="{978A062B-97C0-4384-BA95-AE713295B0DD}" presName="vertSpace2b" presStyleCnt="0"/>
      <dgm:spPr/>
    </dgm:pt>
    <dgm:pt modelId="{532D67BE-7E7D-49F5-B20A-420E87223EC4}" type="pres">
      <dgm:prSet presAssocID="{02FD55DD-6976-4714-81AB-64BA69F2A196}" presName="horz2" presStyleCnt="0"/>
      <dgm:spPr/>
    </dgm:pt>
    <dgm:pt modelId="{4689E4F9-3133-4005-AAFB-DECE853C725F}" type="pres">
      <dgm:prSet presAssocID="{02FD55DD-6976-4714-81AB-64BA69F2A196}" presName="horzSpace2" presStyleCnt="0"/>
      <dgm:spPr/>
    </dgm:pt>
    <dgm:pt modelId="{193DFD78-F715-40F6-914F-673D6E043D92}" type="pres">
      <dgm:prSet presAssocID="{02FD55DD-6976-4714-81AB-64BA69F2A196}" presName="tx2" presStyleLbl="revTx" presStyleIdx="3" presStyleCnt="6"/>
      <dgm:spPr/>
    </dgm:pt>
    <dgm:pt modelId="{2803A4F6-9BBD-479D-A0B5-F052F3B75EF5}" type="pres">
      <dgm:prSet presAssocID="{02FD55DD-6976-4714-81AB-64BA69F2A196}" presName="vert2" presStyleCnt="0"/>
      <dgm:spPr/>
    </dgm:pt>
    <dgm:pt modelId="{1574EA23-D6A1-4981-9E17-5D4BA74C701E}" type="pres">
      <dgm:prSet presAssocID="{02FD55DD-6976-4714-81AB-64BA69F2A196}" presName="thinLine2b" presStyleLbl="callout" presStyleIdx="2" presStyleCnt="5"/>
      <dgm:spPr/>
    </dgm:pt>
    <dgm:pt modelId="{A2B0F9C8-8BB0-4139-9D8E-AFBC5E2EA841}" type="pres">
      <dgm:prSet presAssocID="{02FD55DD-6976-4714-81AB-64BA69F2A196}" presName="vertSpace2b" presStyleCnt="0"/>
      <dgm:spPr/>
    </dgm:pt>
    <dgm:pt modelId="{C437B230-3275-4EAC-9979-C1F2B470B566}" type="pres">
      <dgm:prSet presAssocID="{4C8B70F1-6ACD-4CD2-A3EF-50CC7A117495}" presName="horz2" presStyleCnt="0"/>
      <dgm:spPr/>
    </dgm:pt>
    <dgm:pt modelId="{DCA409A4-55FF-40B9-BF84-2DF99B5FDA79}" type="pres">
      <dgm:prSet presAssocID="{4C8B70F1-6ACD-4CD2-A3EF-50CC7A117495}" presName="horzSpace2" presStyleCnt="0"/>
      <dgm:spPr/>
    </dgm:pt>
    <dgm:pt modelId="{732B737A-2950-484D-9AAF-D90DDB683694}" type="pres">
      <dgm:prSet presAssocID="{4C8B70F1-6ACD-4CD2-A3EF-50CC7A117495}" presName="tx2" presStyleLbl="revTx" presStyleIdx="4" presStyleCnt="6"/>
      <dgm:spPr/>
    </dgm:pt>
    <dgm:pt modelId="{2C94C33B-E5BA-46B7-B222-831137682D73}" type="pres">
      <dgm:prSet presAssocID="{4C8B70F1-6ACD-4CD2-A3EF-50CC7A117495}" presName="vert2" presStyleCnt="0"/>
      <dgm:spPr/>
    </dgm:pt>
    <dgm:pt modelId="{549DFD02-CAED-4E23-A23A-FF446D76434E}" type="pres">
      <dgm:prSet presAssocID="{4C8B70F1-6ACD-4CD2-A3EF-50CC7A117495}" presName="thinLine2b" presStyleLbl="callout" presStyleIdx="3" presStyleCnt="5"/>
      <dgm:spPr/>
    </dgm:pt>
    <dgm:pt modelId="{C19FF033-504A-4BB4-B1AC-6A17EC595235}" type="pres">
      <dgm:prSet presAssocID="{4C8B70F1-6ACD-4CD2-A3EF-50CC7A117495}" presName="vertSpace2b" presStyleCnt="0"/>
      <dgm:spPr/>
    </dgm:pt>
    <dgm:pt modelId="{52DA6BCA-EFF6-4259-9A08-32C3DFB1736B}" type="pres">
      <dgm:prSet presAssocID="{B2BE03DD-B893-4D5B-B065-FE66214D1F89}" presName="horz2" presStyleCnt="0"/>
      <dgm:spPr/>
    </dgm:pt>
    <dgm:pt modelId="{DF93F645-2D73-4E9F-9BB1-74E898949348}" type="pres">
      <dgm:prSet presAssocID="{B2BE03DD-B893-4D5B-B065-FE66214D1F89}" presName="horzSpace2" presStyleCnt="0"/>
      <dgm:spPr/>
    </dgm:pt>
    <dgm:pt modelId="{453AA0CE-03C0-4456-85B3-6AABA75FC9B3}" type="pres">
      <dgm:prSet presAssocID="{B2BE03DD-B893-4D5B-B065-FE66214D1F89}" presName="tx2" presStyleLbl="revTx" presStyleIdx="5" presStyleCnt="6"/>
      <dgm:spPr/>
    </dgm:pt>
    <dgm:pt modelId="{8A4955D0-A21D-4053-AEA1-C9EC149A48F1}" type="pres">
      <dgm:prSet presAssocID="{B2BE03DD-B893-4D5B-B065-FE66214D1F89}" presName="vert2" presStyleCnt="0"/>
      <dgm:spPr/>
    </dgm:pt>
    <dgm:pt modelId="{E2F15F6A-837B-423F-86F9-0E525644EB0B}" type="pres">
      <dgm:prSet presAssocID="{B2BE03DD-B893-4D5B-B065-FE66214D1F89}" presName="thinLine2b" presStyleLbl="callout" presStyleIdx="4" presStyleCnt="5"/>
      <dgm:spPr/>
    </dgm:pt>
    <dgm:pt modelId="{B15911C7-7F82-4591-ACF5-7FB79F99E97F}" type="pres">
      <dgm:prSet presAssocID="{B2BE03DD-B893-4D5B-B065-FE66214D1F89}" presName="vertSpace2b" presStyleCnt="0"/>
      <dgm:spPr/>
    </dgm:pt>
  </dgm:ptLst>
  <dgm:cxnLst>
    <dgm:cxn modelId="{9DD08D05-56B3-4AE4-A6EB-382483B4B508}" type="presOf" srcId="{E9AA49B9-AC41-4A2E-82B0-DFFFC67CC6CF}" destId="{70002F37-9A75-4CC8-B51F-5DE2EFDA65F9}" srcOrd="0" destOrd="0" presId="urn:microsoft.com/office/officeart/2008/layout/LinedList"/>
    <dgm:cxn modelId="{B9E25A08-EBDA-4CB4-8D91-B7B5D4FCF9BD}" srcId="{5E896EF5-2C3A-4B15-8173-542E287C5F1B}" destId="{B2BE03DD-B893-4D5B-B065-FE66214D1F89}" srcOrd="4" destOrd="0" parTransId="{51218C1D-D033-4C03-8640-C04EFC8E7E15}" sibTransId="{91871AE3-3744-4FD7-AD82-58B47753B480}"/>
    <dgm:cxn modelId="{5A8BF728-6DED-4CCC-B684-DD7D5F03A885}" srcId="{5E896EF5-2C3A-4B15-8173-542E287C5F1B}" destId="{978A062B-97C0-4384-BA95-AE713295B0DD}" srcOrd="1" destOrd="0" parTransId="{E86BBAF8-0412-4344-9521-461D11606F2A}" sibTransId="{C2F43544-1FB8-4A4B-A611-40BD95E1A1A8}"/>
    <dgm:cxn modelId="{8E06864F-A895-49D9-8205-95D9C8DA34E3}" type="presOf" srcId="{B2BE03DD-B893-4D5B-B065-FE66214D1F89}" destId="{453AA0CE-03C0-4456-85B3-6AABA75FC9B3}" srcOrd="0" destOrd="0" presId="urn:microsoft.com/office/officeart/2008/layout/LinedList"/>
    <dgm:cxn modelId="{35D9F2A3-7C8C-4D1F-8E05-49103E2CB4A8}" type="presOf" srcId="{6CA37718-33B9-45A0-AC22-4A0BB6D86BA6}" destId="{64206A6D-3849-4C98-951F-33D4F292D2E5}" srcOrd="0" destOrd="0" presId="urn:microsoft.com/office/officeart/2008/layout/LinedList"/>
    <dgm:cxn modelId="{D46485A8-BA1B-4514-A0D9-044EE055F781}" type="presOf" srcId="{4C8B70F1-6ACD-4CD2-A3EF-50CC7A117495}" destId="{732B737A-2950-484D-9AAF-D90DDB683694}" srcOrd="0" destOrd="0" presId="urn:microsoft.com/office/officeart/2008/layout/LinedList"/>
    <dgm:cxn modelId="{12FCE0CF-B43C-4F9A-9467-476EE1D5D874}" type="presOf" srcId="{978A062B-97C0-4384-BA95-AE713295B0DD}" destId="{5BE99612-DC41-451F-A980-B45F6867B42A}" srcOrd="0" destOrd="0" presId="urn:microsoft.com/office/officeart/2008/layout/LinedList"/>
    <dgm:cxn modelId="{C55D96D3-3CC8-4F41-8C5A-300BB52787E8}" type="presOf" srcId="{5E896EF5-2C3A-4B15-8173-542E287C5F1B}" destId="{AB1D4696-9E0A-4976-81D9-825AFA723FCD}" srcOrd="0" destOrd="0" presId="urn:microsoft.com/office/officeart/2008/layout/LinedList"/>
    <dgm:cxn modelId="{2159D9DA-E1B3-432F-952C-F6A006A5A3A4}" srcId="{E9AA49B9-AC41-4A2E-82B0-DFFFC67CC6CF}" destId="{5E896EF5-2C3A-4B15-8173-542E287C5F1B}" srcOrd="0" destOrd="0" parTransId="{69B1C145-19ED-4D26-9BA6-E0FC40E98475}" sibTransId="{9AA0CDF3-C10C-42E7-AD76-8A4BF5876283}"/>
    <dgm:cxn modelId="{6CA3BDDB-C4B0-44DF-A945-81CFCAB9DCD7}" srcId="{5E896EF5-2C3A-4B15-8173-542E287C5F1B}" destId="{4C8B70F1-6ACD-4CD2-A3EF-50CC7A117495}" srcOrd="3" destOrd="0" parTransId="{ED02E26F-13F7-48D0-BF2A-CAE77C1BC2F6}" sibTransId="{869CA40D-07C0-4434-B533-4E676F2A0879}"/>
    <dgm:cxn modelId="{AF93D4E8-8603-475A-BC3E-884DF2F37732}" srcId="{5E896EF5-2C3A-4B15-8173-542E287C5F1B}" destId="{02FD55DD-6976-4714-81AB-64BA69F2A196}" srcOrd="2" destOrd="0" parTransId="{C38D62BE-E96E-49B6-81F5-B3EC49334C06}" sibTransId="{F336ACA3-2EF4-474E-A411-95D7F333E6D8}"/>
    <dgm:cxn modelId="{DE0BC5EA-B034-481E-8D7F-F22A403CC80D}" srcId="{5E896EF5-2C3A-4B15-8173-542E287C5F1B}" destId="{6CA37718-33B9-45A0-AC22-4A0BB6D86BA6}" srcOrd="0" destOrd="0" parTransId="{DE7610EA-F30F-4233-B5BB-62FC9ECF7110}" sibTransId="{5D569C1F-BF89-4BD9-9F0E-541B6ECF500D}"/>
    <dgm:cxn modelId="{89E227EE-296B-4447-B37E-1672C2C74425}" type="presOf" srcId="{02FD55DD-6976-4714-81AB-64BA69F2A196}" destId="{193DFD78-F715-40F6-914F-673D6E043D92}" srcOrd="0" destOrd="0" presId="urn:microsoft.com/office/officeart/2008/layout/LinedList"/>
    <dgm:cxn modelId="{DDBFF2D1-89CC-45F3-8728-A5E6B0C16E47}" type="presParOf" srcId="{70002F37-9A75-4CC8-B51F-5DE2EFDA65F9}" destId="{398090D7-321D-4A3A-94AB-0C6CB99B2F1B}" srcOrd="0" destOrd="0" presId="urn:microsoft.com/office/officeart/2008/layout/LinedList"/>
    <dgm:cxn modelId="{434E2885-FCA8-45CB-A2D5-BF78E9374702}" type="presParOf" srcId="{70002F37-9A75-4CC8-B51F-5DE2EFDA65F9}" destId="{BBA6EBC0-94C1-4F82-A463-F8634026D496}" srcOrd="1" destOrd="0" presId="urn:microsoft.com/office/officeart/2008/layout/LinedList"/>
    <dgm:cxn modelId="{44AF939C-0402-440C-BFD0-827F920043C2}" type="presParOf" srcId="{BBA6EBC0-94C1-4F82-A463-F8634026D496}" destId="{AB1D4696-9E0A-4976-81D9-825AFA723FCD}" srcOrd="0" destOrd="0" presId="urn:microsoft.com/office/officeart/2008/layout/LinedList"/>
    <dgm:cxn modelId="{6B4FF3C1-1E63-4EE8-A56C-AD21828CA555}" type="presParOf" srcId="{BBA6EBC0-94C1-4F82-A463-F8634026D496}" destId="{047D473B-3B29-4A55-BCFE-830E4A9DAA6F}" srcOrd="1" destOrd="0" presId="urn:microsoft.com/office/officeart/2008/layout/LinedList"/>
    <dgm:cxn modelId="{E45B2FEB-0169-4189-842B-A0FC576A736A}" type="presParOf" srcId="{047D473B-3B29-4A55-BCFE-830E4A9DAA6F}" destId="{8CE90C45-C708-4ED6-A35E-12F834C2C028}" srcOrd="0" destOrd="0" presId="urn:microsoft.com/office/officeart/2008/layout/LinedList"/>
    <dgm:cxn modelId="{84B7F623-DF45-4E1F-B214-7E1842810308}" type="presParOf" srcId="{047D473B-3B29-4A55-BCFE-830E4A9DAA6F}" destId="{78D5036C-7221-4C1D-A565-253611078DC7}" srcOrd="1" destOrd="0" presId="urn:microsoft.com/office/officeart/2008/layout/LinedList"/>
    <dgm:cxn modelId="{2510A49F-8F86-4691-9F28-3056691375F8}" type="presParOf" srcId="{78D5036C-7221-4C1D-A565-253611078DC7}" destId="{DB955A89-60B9-46C7-8718-12B7B182C36E}" srcOrd="0" destOrd="0" presId="urn:microsoft.com/office/officeart/2008/layout/LinedList"/>
    <dgm:cxn modelId="{06B09FB8-E2FC-4870-B9C0-AB4391CFB78D}" type="presParOf" srcId="{78D5036C-7221-4C1D-A565-253611078DC7}" destId="{64206A6D-3849-4C98-951F-33D4F292D2E5}" srcOrd="1" destOrd="0" presId="urn:microsoft.com/office/officeart/2008/layout/LinedList"/>
    <dgm:cxn modelId="{0A58C954-31A2-461B-AA03-94143CC82AC7}" type="presParOf" srcId="{78D5036C-7221-4C1D-A565-253611078DC7}" destId="{BEAAD7FD-72A6-47C8-B4B9-88212C62243D}" srcOrd="2" destOrd="0" presId="urn:microsoft.com/office/officeart/2008/layout/LinedList"/>
    <dgm:cxn modelId="{0620529F-7DC4-41C0-9029-D4E9BBB3ADF1}" type="presParOf" srcId="{047D473B-3B29-4A55-BCFE-830E4A9DAA6F}" destId="{6648A799-B288-47ED-991E-DD09869CFA86}" srcOrd="2" destOrd="0" presId="urn:microsoft.com/office/officeart/2008/layout/LinedList"/>
    <dgm:cxn modelId="{A9FB5CF4-001C-4DA7-885B-99FB86333996}" type="presParOf" srcId="{047D473B-3B29-4A55-BCFE-830E4A9DAA6F}" destId="{44AED2BA-20B2-472E-8A4C-D70578B456A9}" srcOrd="3" destOrd="0" presId="urn:microsoft.com/office/officeart/2008/layout/LinedList"/>
    <dgm:cxn modelId="{1B14A5E3-EDF9-48F7-9AE9-630C22EB3AB0}" type="presParOf" srcId="{047D473B-3B29-4A55-BCFE-830E4A9DAA6F}" destId="{BBFE1818-47CE-452C-95E0-4BBE88083E6F}" srcOrd="4" destOrd="0" presId="urn:microsoft.com/office/officeart/2008/layout/LinedList"/>
    <dgm:cxn modelId="{F5859F8F-8B63-418C-860A-5ED84E0EEA16}" type="presParOf" srcId="{BBFE1818-47CE-452C-95E0-4BBE88083E6F}" destId="{FD597F37-C8A7-4E56-A940-E8809EA08063}" srcOrd="0" destOrd="0" presId="urn:microsoft.com/office/officeart/2008/layout/LinedList"/>
    <dgm:cxn modelId="{B5777B9D-4966-41B6-8913-C400261CDD37}" type="presParOf" srcId="{BBFE1818-47CE-452C-95E0-4BBE88083E6F}" destId="{5BE99612-DC41-451F-A980-B45F6867B42A}" srcOrd="1" destOrd="0" presId="urn:microsoft.com/office/officeart/2008/layout/LinedList"/>
    <dgm:cxn modelId="{DA985EB5-2351-4AD1-A43A-5239E13626BA}" type="presParOf" srcId="{BBFE1818-47CE-452C-95E0-4BBE88083E6F}" destId="{F4CF7DF7-F693-4CE9-AAB8-643467780002}" srcOrd="2" destOrd="0" presId="urn:microsoft.com/office/officeart/2008/layout/LinedList"/>
    <dgm:cxn modelId="{16A2F1A8-A297-4BCF-A310-2E3604006B4A}" type="presParOf" srcId="{047D473B-3B29-4A55-BCFE-830E4A9DAA6F}" destId="{3C34135E-AAFD-4201-9520-62562033CFD1}" srcOrd="5" destOrd="0" presId="urn:microsoft.com/office/officeart/2008/layout/LinedList"/>
    <dgm:cxn modelId="{4A352A26-13C3-4D05-83CC-3E98B237C1F4}" type="presParOf" srcId="{047D473B-3B29-4A55-BCFE-830E4A9DAA6F}" destId="{AD69A684-CF5F-4206-8F2F-81B5A8C63A71}" srcOrd="6" destOrd="0" presId="urn:microsoft.com/office/officeart/2008/layout/LinedList"/>
    <dgm:cxn modelId="{3CD04546-9B3C-4038-BBD9-48BCE9E2879E}" type="presParOf" srcId="{047D473B-3B29-4A55-BCFE-830E4A9DAA6F}" destId="{532D67BE-7E7D-49F5-B20A-420E87223EC4}" srcOrd="7" destOrd="0" presId="urn:microsoft.com/office/officeart/2008/layout/LinedList"/>
    <dgm:cxn modelId="{B81B90B6-1D29-4A16-A6E6-1C104A22F1E0}" type="presParOf" srcId="{532D67BE-7E7D-49F5-B20A-420E87223EC4}" destId="{4689E4F9-3133-4005-AAFB-DECE853C725F}" srcOrd="0" destOrd="0" presId="urn:microsoft.com/office/officeart/2008/layout/LinedList"/>
    <dgm:cxn modelId="{E8AFBFF0-52FF-4C9D-AE83-ECDAF988C02D}" type="presParOf" srcId="{532D67BE-7E7D-49F5-B20A-420E87223EC4}" destId="{193DFD78-F715-40F6-914F-673D6E043D92}" srcOrd="1" destOrd="0" presId="urn:microsoft.com/office/officeart/2008/layout/LinedList"/>
    <dgm:cxn modelId="{5A4A8C1F-E7F8-4E62-AAD6-71B12C36DD5D}" type="presParOf" srcId="{532D67BE-7E7D-49F5-B20A-420E87223EC4}" destId="{2803A4F6-9BBD-479D-A0B5-F052F3B75EF5}" srcOrd="2" destOrd="0" presId="urn:microsoft.com/office/officeart/2008/layout/LinedList"/>
    <dgm:cxn modelId="{944AB087-D471-422F-9568-5F8D5A6767D9}" type="presParOf" srcId="{047D473B-3B29-4A55-BCFE-830E4A9DAA6F}" destId="{1574EA23-D6A1-4981-9E17-5D4BA74C701E}" srcOrd="8" destOrd="0" presId="urn:microsoft.com/office/officeart/2008/layout/LinedList"/>
    <dgm:cxn modelId="{E5520D85-EEFF-4726-B100-88963A434030}" type="presParOf" srcId="{047D473B-3B29-4A55-BCFE-830E4A9DAA6F}" destId="{A2B0F9C8-8BB0-4139-9D8E-AFBC5E2EA841}" srcOrd="9" destOrd="0" presId="urn:microsoft.com/office/officeart/2008/layout/LinedList"/>
    <dgm:cxn modelId="{735BECAE-8668-4AB5-812F-9A72E46FCCC8}" type="presParOf" srcId="{047D473B-3B29-4A55-BCFE-830E4A9DAA6F}" destId="{C437B230-3275-4EAC-9979-C1F2B470B566}" srcOrd="10" destOrd="0" presId="urn:microsoft.com/office/officeart/2008/layout/LinedList"/>
    <dgm:cxn modelId="{4D5D73FD-B469-4B0E-88C3-D201827A3896}" type="presParOf" srcId="{C437B230-3275-4EAC-9979-C1F2B470B566}" destId="{DCA409A4-55FF-40B9-BF84-2DF99B5FDA79}" srcOrd="0" destOrd="0" presId="urn:microsoft.com/office/officeart/2008/layout/LinedList"/>
    <dgm:cxn modelId="{F2DDF5AA-7BD4-447E-AFDF-FC16DEBA33DD}" type="presParOf" srcId="{C437B230-3275-4EAC-9979-C1F2B470B566}" destId="{732B737A-2950-484D-9AAF-D90DDB683694}" srcOrd="1" destOrd="0" presId="urn:microsoft.com/office/officeart/2008/layout/LinedList"/>
    <dgm:cxn modelId="{02499612-A55C-487C-8841-0C7ECFC1E8FA}" type="presParOf" srcId="{C437B230-3275-4EAC-9979-C1F2B470B566}" destId="{2C94C33B-E5BA-46B7-B222-831137682D73}" srcOrd="2" destOrd="0" presId="urn:microsoft.com/office/officeart/2008/layout/LinedList"/>
    <dgm:cxn modelId="{13D1A188-DF77-4B93-897F-1CC26EC83F58}" type="presParOf" srcId="{047D473B-3B29-4A55-BCFE-830E4A9DAA6F}" destId="{549DFD02-CAED-4E23-A23A-FF446D76434E}" srcOrd="11" destOrd="0" presId="urn:microsoft.com/office/officeart/2008/layout/LinedList"/>
    <dgm:cxn modelId="{C067F7C1-F05A-4FB3-A2A7-92C064AC8703}" type="presParOf" srcId="{047D473B-3B29-4A55-BCFE-830E4A9DAA6F}" destId="{C19FF033-504A-4BB4-B1AC-6A17EC595235}" srcOrd="12" destOrd="0" presId="urn:microsoft.com/office/officeart/2008/layout/LinedList"/>
    <dgm:cxn modelId="{5DB12075-CCEB-4C27-92C4-C3FBE72ACF19}" type="presParOf" srcId="{047D473B-3B29-4A55-BCFE-830E4A9DAA6F}" destId="{52DA6BCA-EFF6-4259-9A08-32C3DFB1736B}" srcOrd="13" destOrd="0" presId="urn:microsoft.com/office/officeart/2008/layout/LinedList"/>
    <dgm:cxn modelId="{152F1BED-F691-455B-A529-2D9BF22C630F}" type="presParOf" srcId="{52DA6BCA-EFF6-4259-9A08-32C3DFB1736B}" destId="{DF93F645-2D73-4E9F-9BB1-74E898949348}" srcOrd="0" destOrd="0" presId="urn:microsoft.com/office/officeart/2008/layout/LinedList"/>
    <dgm:cxn modelId="{FCB9DCB1-CB6F-4419-9522-7F9666DA337D}" type="presParOf" srcId="{52DA6BCA-EFF6-4259-9A08-32C3DFB1736B}" destId="{453AA0CE-03C0-4456-85B3-6AABA75FC9B3}" srcOrd="1" destOrd="0" presId="urn:microsoft.com/office/officeart/2008/layout/LinedList"/>
    <dgm:cxn modelId="{C59F28E6-CCB5-464C-912B-CBD5A9C1DFF9}" type="presParOf" srcId="{52DA6BCA-EFF6-4259-9A08-32C3DFB1736B}" destId="{8A4955D0-A21D-4053-AEA1-C9EC149A48F1}" srcOrd="2" destOrd="0" presId="urn:microsoft.com/office/officeart/2008/layout/LinedList"/>
    <dgm:cxn modelId="{17BC7AAE-5D85-4EC2-BA5E-925DE6A00289}" type="presParOf" srcId="{047D473B-3B29-4A55-BCFE-830E4A9DAA6F}" destId="{E2F15F6A-837B-423F-86F9-0E525644EB0B}" srcOrd="14" destOrd="0" presId="urn:microsoft.com/office/officeart/2008/layout/LinedList"/>
    <dgm:cxn modelId="{F149413D-F6D6-4030-9185-AA6B80059205}" type="presParOf" srcId="{047D473B-3B29-4A55-BCFE-830E4A9DAA6F}" destId="{B15911C7-7F82-4591-ACF5-7FB79F99E97F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8ECC30-BCEF-4139-AAF3-66D4090DEE9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B19D90E4-CDD6-4BCF-9FE4-F6959C93DACA}">
      <dgm:prSet phldrT="[Texto]"/>
      <dgm:spPr/>
      <dgm:t>
        <a:bodyPr/>
        <a:lstStyle/>
        <a:p>
          <a:r>
            <a:rPr lang="es-MX" dirty="0"/>
            <a:t>Ventajas</a:t>
          </a:r>
          <a:endParaRPr lang="es-EC" dirty="0"/>
        </a:p>
      </dgm:t>
    </dgm:pt>
    <dgm:pt modelId="{1A8B32D9-66CC-40DB-9BAC-1CA38EF6C31A}" type="parTrans" cxnId="{699E3695-28B2-4C27-BCBE-E9110A47FDCE}">
      <dgm:prSet/>
      <dgm:spPr/>
      <dgm:t>
        <a:bodyPr/>
        <a:lstStyle/>
        <a:p>
          <a:endParaRPr lang="es-EC"/>
        </a:p>
      </dgm:t>
    </dgm:pt>
    <dgm:pt modelId="{72866752-4575-4BD0-909E-4B8625BF11BF}" type="sibTrans" cxnId="{699E3695-28B2-4C27-BCBE-E9110A47FDCE}">
      <dgm:prSet/>
      <dgm:spPr/>
      <dgm:t>
        <a:bodyPr/>
        <a:lstStyle/>
        <a:p>
          <a:endParaRPr lang="es-EC"/>
        </a:p>
      </dgm:t>
    </dgm:pt>
    <dgm:pt modelId="{B055151E-9A4A-44ED-8DE8-279482D45780}">
      <dgm:prSet phldrT="[Texto]"/>
      <dgm:spPr/>
      <dgm:t>
        <a:bodyPr/>
        <a:lstStyle/>
        <a:p>
          <a:r>
            <a:rPr lang="es-EC" dirty="0"/>
            <a:t>Como una interfaz con soporte multiplataforma que se utiliza para acceder a recursos desde aplicaciones externas codificadas en varios lenguajes de programación como PHP, JAVA, Android y más.
REST es el estilo arquitectónico simple para transmitir datos a través de HTTP.</a:t>
          </a:r>
        </a:p>
      </dgm:t>
    </dgm:pt>
    <dgm:pt modelId="{69EE4770-3BF7-438D-BA30-419C27683D80}" type="parTrans" cxnId="{FBFC0ACA-236C-41E7-A815-84167376973C}">
      <dgm:prSet/>
      <dgm:spPr/>
      <dgm:t>
        <a:bodyPr/>
        <a:lstStyle/>
        <a:p>
          <a:endParaRPr lang="es-EC"/>
        </a:p>
      </dgm:t>
    </dgm:pt>
    <dgm:pt modelId="{561DC598-56A5-4213-9AD5-63AB8AEEFB83}" type="sibTrans" cxnId="{FBFC0ACA-236C-41E7-A815-84167376973C}">
      <dgm:prSet/>
      <dgm:spPr/>
      <dgm:t>
        <a:bodyPr/>
        <a:lstStyle/>
        <a:p>
          <a:endParaRPr lang="es-EC"/>
        </a:p>
      </dgm:t>
    </dgm:pt>
    <dgm:pt modelId="{73FBA2E3-9C75-4E4E-8471-C54D333DF55A}">
      <dgm:prSet phldrT="[Texto]"/>
      <dgm:spPr/>
      <dgm:t>
        <a:bodyPr/>
        <a:lstStyle/>
        <a:p>
          <a:r>
            <a:rPr lang="es-EC" dirty="0"/>
            <a:t>La API REST es el proveedor de recursos más adecuado para una interfaz de aplicación basada en AJAX que requiere datos para actualizar la interfaz de usuario sin recargar la página.</a:t>
          </a:r>
        </a:p>
      </dgm:t>
    </dgm:pt>
    <dgm:pt modelId="{5B608AB9-F0CC-4A36-BC49-D29DA931B468}" type="parTrans" cxnId="{08041A0A-7889-495C-B939-45E70E87DA92}">
      <dgm:prSet/>
      <dgm:spPr/>
      <dgm:t>
        <a:bodyPr/>
        <a:lstStyle/>
        <a:p>
          <a:endParaRPr lang="es-EC"/>
        </a:p>
      </dgm:t>
    </dgm:pt>
    <dgm:pt modelId="{83A873B8-94B1-4828-83C9-951C50C9F8E5}" type="sibTrans" cxnId="{08041A0A-7889-495C-B939-45E70E87DA92}">
      <dgm:prSet/>
      <dgm:spPr/>
      <dgm:t>
        <a:bodyPr/>
        <a:lstStyle/>
        <a:p>
          <a:endParaRPr lang="es-EC"/>
        </a:p>
      </dgm:t>
    </dgm:pt>
    <dgm:pt modelId="{718E1133-F03D-44A8-AB62-73BFFF7E9803}">
      <dgm:prSet phldrT="[Texto]"/>
      <dgm:spPr/>
      <dgm:t>
        <a:bodyPr/>
        <a:lstStyle/>
        <a:p>
          <a:r>
            <a:rPr lang="es-EC" dirty="0"/>
            <a:t>Al cumplir más con las restricciones REST, las aplicaciones o servicios web pueden admitir una amplia gama de clientes.</a:t>
          </a:r>
        </a:p>
      </dgm:t>
    </dgm:pt>
    <dgm:pt modelId="{B6A66C40-2BE3-46ED-9D18-53A92E537D52}" type="parTrans" cxnId="{D1B84D44-27CB-44CF-B86A-E6880E2C582B}">
      <dgm:prSet/>
      <dgm:spPr/>
      <dgm:t>
        <a:bodyPr/>
        <a:lstStyle/>
        <a:p>
          <a:endParaRPr lang="es-EC"/>
        </a:p>
      </dgm:t>
    </dgm:pt>
    <dgm:pt modelId="{3E0A9FDB-3B05-424D-8EFC-F22D217FABE2}" type="sibTrans" cxnId="{D1B84D44-27CB-44CF-B86A-E6880E2C582B}">
      <dgm:prSet/>
      <dgm:spPr/>
      <dgm:t>
        <a:bodyPr/>
        <a:lstStyle/>
        <a:p>
          <a:endParaRPr lang="es-EC"/>
        </a:p>
      </dgm:t>
    </dgm:pt>
    <dgm:pt modelId="{BC2B3600-9A9C-418A-B2D9-ED193F3C9534}" type="pres">
      <dgm:prSet presAssocID="{838ECC30-BCEF-4139-AAF3-66D4090DEE97}" presName="vert0" presStyleCnt="0">
        <dgm:presLayoutVars>
          <dgm:dir/>
          <dgm:animOne val="branch"/>
          <dgm:animLvl val="lvl"/>
        </dgm:presLayoutVars>
      </dgm:prSet>
      <dgm:spPr/>
    </dgm:pt>
    <dgm:pt modelId="{66F2DB71-5B1B-4BCB-A6CD-1397FA486B33}" type="pres">
      <dgm:prSet presAssocID="{B19D90E4-CDD6-4BCF-9FE4-F6959C93DACA}" presName="thickLine" presStyleLbl="alignNode1" presStyleIdx="0" presStyleCnt="1"/>
      <dgm:spPr/>
    </dgm:pt>
    <dgm:pt modelId="{6671B97F-B6CF-4F93-82FC-7986F55D38C7}" type="pres">
      <dgm:prSet presAssocID="{B19D90E4-CDD6-4BCF-9FE4-F6959C93DACA}" presName="horz1" presStyleCnt="0"/>
      <dgm:spPr/>
    </dgm:pt>
    <dgm:pt modelId="{A6BD53F0-C47F-405B-B5A1-3FED0BE8D003}" type="pres">
      <dgm:prSet presAssocID="{B19D90E4-CDD6-4BCF-9FE4-F6959C93DACA}" presName="tx1" presStyleLbl="revTx" presStyleIdx="0" presStyleCnt="4"/>
      <dgm:spPr/>
    </dgm:pt>
    <dgm:pt modelId="{D73B1175-E9D5-4893-966E-78E640957779}" type="pres">
      <dgm:prSet presAssocID="{B19D90E4-CDD6-4BCF-9FE4-F6959C93DACA}" presName="vert1" presStyleCnt="0"/>
      <dgm:spPr/>
    </dgm:pt>
    <dgm:pt modelId="{64C25492-86D2-49BF-8F5D-C2959D200232}" type="pres">
      <dgm:prSet presAssocID="{B055151E-9A4A-44ED-8DE8-279482D45780}" presName="vertSpace2a" presStyleCnt="0"/>
      <dgm:spPr/>
    </dgm:pt>
    <dgm:pt modelId="{87BE01CF-F36E-4A2D-917B-182CD6E2C9A0}" type="pres">
      <dgm:prSet presAssocID="{B055151E-9A4A-44ED-8DE8-279482D45780}" presName="horz2" presStyleCnt="0"/>
      <dgm:spPr/>
    </dgm:pt>
    <dgm:pt modelId="{306ABBEE-2187-48DB-8B14-91DC1041B6DA}" type="pres">
      <dgm:prSet presAssocID="{B055151E-9A4A-44ED-8DE8-279482D45780}" presName="horzSpace2" presStyleCnt="0"/>
      <dgm:spPr/>
    </dgm:pt>
    <dgm:pt modelId="{3BD7ABB8-B182-4712-9370-8D4F61C465E3}" type="pres">
      <dgm:prSet presAssocID="{B055151E-9A4A-44ED-8DE8-279482D45780}" presName="tx2" presStyleLbl="revTx" presStyleIdx="1" presStyleCnt="4"/>
      <dgm:spPr/>
    </dgm:pt>
    <dgm:pt modelId="{3FDB1939-99C6-4E0E-9024-FE70CC5EB496}" type="pres">
      <dgm:prSet presAssocID="{B055151E-9A4A-44ED-8DE8-279482D45780}" presName="vert2" presStyleCnt="0"/>
      <dgm:spPr/>
    </dgm:pt>
    <dgm:pt modelId="{AE13A446-170C-4F17-854F-AE04B24DA523}" type="pres">
      <dgm:prSet presAssocID="{B055151E-9A4A-44ED-8DE8-279482D45780}" presName="thinLine2b" presStyleLbl="callout" presStyleIdx="0" presStyleCnt="3"/>
      <dgm:spPr/>
    </dgm:pt>
    <dgm:pt modelId="{3BE84A90-2F70-4605-9EF7-2B0E99F6164F}" type="pres">
      <dgm:prSet presAssocID="{B055151E-9A4A-44ED-8DE8-279482D45780}" presName="vertSpace2b" presStyleCnt="0"/>
      <dgm:spPr/>
    </dgm:pt>
    <dgm:pt modelId="{F5542C3E-F082-4C81-B9BF-B8AE61677E8A}" type="pres">
      <dgm:prSet presAssocID="{73FBA2E3-9C75-4E4E-8471-C54D333DF55A}" presName="horz2" presStyleCnt="0"/>
      <dgm:spPr/>
    </dgm:pt>
    <dgm:pt modelId="{2573A72A-30EC-4CDD-8B17-494D948E5945}" type="pres">
      <dgm:prSet presAssocID="{73FBA2E3-9C75-4E4E-8471-C54D333DF55A}" presName="horzSpace2" presStyleCnt="0"/>
      <dgm:spPr/>
    </dgm:pt>
    <dgm:pt modelId="{137E5A9D-56D0-48BB-8549-60D7343DEB96}" type="pres">
      <dgm:prSet presAssocID="{73FBA2E3-9C75-4E4E-8471-C54D333DF55A}" presName="tx2" presStyleLbl="revTx" presStyleIdx="2" presStyleCnt="4"/>
      <dgm:spPr/>
    </dgm:pt>
    <dgm:pt modelId="{81F530D8-8A77-433F-8A91-0B2892674182}" type="pres">
      <dgm:prSet presAssocID="{73FBA2E3-9C75-4E4E-8471-C54D333DF55A}" presName="vert2" presStyleCnt="0"/>
      <dgm:spPr/>
    </dgm:pt>
    <dgm:pt modelId="{10C7599C-86BD-433A-9906-67BB0F16A517}" type="pres">
      <dgm:prSet presAssocID="{73FBA2E3-9C75-4E4E-8471-C54D333DF55A}" presName="thinLine2b" presStyleLbl="callout" presStyleIdx="1" presStyleCnt="3"/>
      <dgm:spPr/>
    </dgm:pt>
    <dgm:pt modelId="{A5AA4ECA-6CDA-452F-954A-9BC84A790F3A}" type="pres">
      <dgm:prSet presAssocID="{73FBA2E3-9C75-4E4E-8471-C54D333DF55A}" presName="vertSpace2b" presStyleCnt="0"/>
      <dgm:spPr/>
    </dgm:pt>
    <dgm:pt modelId="{2B42B94F-ADFF-478E-BBD7-5DAE603D07C8}" type="pres">
      <dgm:prSet presAssocID="{718E1133-F03D-44A8-AB62-73BFFF7E9803}" presName="horz2" presStyleCnt="0"/>
      <dgm:spPr/>
    </dgm:pt>
    <dgm:pt modelId="{3C7ED8BB-6A81-4CC8-9E39-1513B4FF63A2}" type="pres">
      <dgm:prSet presAssocID="{718E1133-F03D-44A8-AB62-73BFFF7E9803}" presName="horzSpace2" presStyleCnt="0"/>
      <dgm:spPr/>
    </dgm:pt>
    <dgm:pt modelId="{9AF26538-3B14-4DC3-B598-916E53EBF87D}" type="pres">
      <dgm:prSet presAssocID="{718E1133-F03D-44A8-AB62-73BFFF7E9803}" presName="tx2" presStyleLbl="revTx" presStyleIdx="3" presStyleCnt="4"/>
      <dgm:spPr/>
    </dgm:pt>
    <dgm:pt modelId="{61796BBA-2AE4-403D-AA7F-A99EAA0D6470}" type="pres">
      <dgm:prSet presAssocID="{718E1133-F03D-44A8-AB62-73BFFF7E9803}" presName="vert2" presStyleCnt="0"/>
      <dgm:spPr/>
    </dgm:pt>
    <dgm:pt modelId="{F777C2A2-EB52-47A4-B65C-EEC110C75709}" type="pres">
      <dgm:prSet presAssocID="{718E1133-F03D-44A8-AB62-73BFFF7E9803}" presName="thinLine2b" presStyleLbl="callout" presStyleIdx="2" presStyleCnt="3"/>
      <dgm:spPr/>
    </dgm:pt>
    <dgm:pt modelId="{4DBEA799-9A1D-4E8F-995D-FEDFEE016F18}" type="pres">
      <dgm:prSet presAssocID="{718E1133-F03D-44A8-AB62-73BFFF7E9803}" presName="vertSpace2b" presStyleCnt="0"/>
      <dgm:spPr/>
    </dgm:pt>
  </dgm:ptLst>
  <dgm:cxnLst>
    <dgm:cxn modelId="{EC85D004-C5F0-410E-B85C-E40875EFDEA9}" type="presOf" srcId="{B19D90E4-CDD6-4BCF-9FE4-F6959C93DACA}" destId="{A6BD53F0-C47F-405B-B5A1-3FED0BE8D003}" srcOrd="0" destOrd="0" presId="urn:microsoft.com/office/officeart/2008/layout/LinedList"/>
    <dgm:cxn modelId="{08041A0A-7889-495C-B939-45E70E87DA92}" srcId="{B19D90E4-CDD6-4BCF-9FE4-F6959C93DACA}" destId="{73FBA2E3-9C75-4E4E-8471-C54D333DF55A}" srcOrd="1" destOrd="0" parTransId="{5B608AB9-F0CC-4A36-BC49-D29DA931B468}" sibTransId="{83A873B8-94B1-4828-83C9-951C50C9F8E5}"/>
    <dgm:cxn modelId="{D1B84D44-27CB-44CF-B86A-E6880E2C582B}" srcId="{B19D90E4-CDD6-4BCF-9FE4-F6959C93DACA}" destId="{718E1133-F03D-44A8-AB62-73BFFF7E9803}" srcOrd="2" destOrd="0" parTransId="{B6A66C40-2BE3-46ED-9D18-53A92E537D52}" sibTransId="{3E0A9FDB-3B05-424D-8EFC-F22D217FABE2}"/>
    <dgm:cxn modelId="{9FD5E753-B82D-4755-83DB-EB6D7FEE82CD}" type="presOf" srcId="{718E1133-F03D-44A8-AB62-73BFFF7E9803}" destId="{9AF26538-3B14-4DC3-B598-916E53EBF87D}" srcOrd="0" destOrd="0" presId="urn:microsoft.com/office/officeart/2008/layout/LinedList"/>
    <dgm:cxn modelId="{07828F57-2BB0-486C-AF85-4E51CFA1A7B4}" type="presOf" srcId="{73FBA2E3-9C75-4E4E-8471-C54D333DF55A}" destId="{137E5A9D-56D0-48BB-8549-60D7343DEB96}" srcOrd="0" destOrd="0" presId="urn:microsoft.com/office/officeart/2008/layout/LinedList"/>
    <dgm:cxn modelId="{699E3695-28B2-4C27-BCBE-E9110A47FDCE}" srcId="{838ECC30-BCEF-4139-AAF3-66D4090DEE97}" destId="{B19D90E4-CDD6-4BCF-9FE4-F6959C93DACA}" srcOrd="0" destOrd="0" parTransId="{1A8B32D9-66CC-40DB-9BAC-1CA38EF6C31A}" sibTransId="{72866752-4575-4BD0-909E-4B8625BF11BF}"/>
    <dgm:cxn modelId="{D5F9869B-797A-432B-8ABC-983CA31DF57B}" type="presOf" srcId="{838ECC30-BCEF-4139-AAF3-66D4090DEE97}" destId="{BC2B3600-9A9C-418A-B2D9-ED193F3C9534}" srcOrd="0" destOrd="0" presId="urn:microsoft.com/office/officeart/2008/layout/LinedList"/>
    <dgm:cxn modelId="{4A264BAF-CA98-4D0B-B184-1F8E4E5A22FC}" type="presOf" srcId="{B055151E-9A4A-44ED-8DE8-279482D45780}" destId="{3BD7ABB8-B182-4712-9370-8D4F61C465E3}" srcOrd="0" destOrd="0" presId="urn:microsoft.com/office/officeart/2008/layout/LinedList"/>
    <dgm:cxn modelId="{FBFC0ACA-236C-41E7-A815-84167376973C}" srcId="{B19D90E4-CDD6-4BCF-9FE4-F6959C93DACA}" destId="{B055151E-9A4A-44ED-8DE8-279482D45780}" srcOrd="0" destOrd="0" parTransId="{69EE4770-3BF7-438D-BA30-419C27683D80}" sibTransId="{561DC598-56A5-4213-9AD5-63AB8AEEFB83}"/>
    <dgm:cxn modelId="{17863144-E25A-4C60-B992-7F2409A23D7E}" type="presParOf" srcId="{BC2B3600-9A9C-418A-B2D9-ED193F3C9534}" destId="{66F2DB71-5B1B-4BCB-A6CD-1397FA486B33}" srcOrd="0" destOrd="0" presId="urn:microsoft.com/office/officeart/2008/layout/LinedList"/>
    <dgm:cxn modelId="{EF802673-9DD9-4972-A621-6ABFFE6D57A8}" type="presParOf" srcId="{BC2B3600-9A9C-418A-B2D9-ED193F3C9534}" destId="{6671B97F-B6CF-4F93-82FC-7986F55D38C7}" srcOrd="1" destOrd="0" presId="urn:microsoft.com/office/officeart/2008/layout/LinedList"/>
    <dgm:cxn modelId="{246B779C-8493-4E05-80D0-056B77DCE1F5}" type="presParOf" srcId="{6671B97F-B6CF-4F93-82FC-7986F55D38C7}" destId="{A6BD53F0-C47F-405B-B5A1-3FED0BE8D003}" srcOrd="0" destOrd="0" presId="urn:microsoft.com/office/officeart/2008/layout/LinedList"/>
    <dgm:cxn modelId="{CD439482-F5CF-4287-B2DF-9A1BCB1F0B7F}" type="presParOf" srcId="{6671B97F-B6CF-4F93-82FC-7986F55D38C7}" destId="{D73B1175-E9D5-4893-966E-78E640957779}" srcOrd="1" destOrd="0" presId="urn:microsoft.com/office/officeart/2008/layout/LinedList"/>
    <dgm:cxn modelId="{FC4F724B-548F-46DA-B385-6703E0657480}" type="presParOf" srcId="{D73B1175-E9D5-4893-966E-78E640957779}" destId="{64C25492-86D2-49BF-8F5D-C2959D200232}" srcOrd="0" destOrd="0" presId="urn:microsoft.com/office/officeart/2008/layout/LinedList"/>
    <dgm:cxn modelId="{508E774E-8C70-47F3-ADC2-7380E229C4D2}" type="presParOf" srcId="{D73B1175-E9D5-4893-966E-78E640957779}" destId="{87BE01CF-F36E-4A2D-917B-182CD6E2C9A0}" srcOrd="1" destOrd="0" presId="urn:microsoft.com/office/officeart/2008/layout/LinedList"/>
    <dgm:cxn modelId="{58050C57-F43A-4C53-BF60-FA4104A8E219}" type="presParOf" srcId="{87BE01CF-F36E-4A2D-917B-182CD6E2C9A0}" destId="{306ABBEE-2187-48DB-8B14-91DC1041B6DA}" srcOrd="0" destOrd="0" presId="urn:microsoft.com/office/officeart/2008/layout/LinedList"/>
    <dgm:cxn modelId="{87A4B543-0AB3-4654-B9B6-EDFBEC4241F3}" type="presParOf" srcId="{87BE01CF-F36E-4A2D-917B-182CD6E2C9A0}" destId="{3BD7ABB8-B182-4712-9370-8D4F61C465E3}" srcOrd="1" destOrd="0" presId="urn:microsoft.com/office/officeart/2008/layout/LinedList"/>
    <dgm:cxn modelId="{3EC5BA80-7B47-49C6-BA9E-C38902FC18A2}" type="presParOf" srcId="{87BE01CF-F36E-4A2D-917B-182CD6E2C9A0}" destId="{3FDB1939-99C6-4E0E-9024-FE70CC5EB496}" srcOrd="2" destOrd="0" presId="urn:microsoft.com/office/officeart/2008/layout/LinedList"/>
    <dgm:cxn modelId="{4D8DBFCD-0BEF-40E8-A849-0593C524EE66}" type="presParOf" srcId="{D73B1175-E9D5-4893-966E-78E640957779}" destId="{AE13A446-170C-4F17-854F-AE04B24DA523}" srcOrd="2" destOrd="0" presId="urn:microsoft.com/office/officeart/2008/layout/LinedList"/>
    <dgm:cxn modelId="{69E0A029-964A-46B3-BB56-9E346552D6C3}" type="presParOf" srcId="{D73B1175-E9D5-4893-966E-78E640957779}" destId="{3BE84A90-2F70-4605-9EF7-2B0E99F6164F}" srcOrd="3" destOrd="0" presId="urn:microsoft.com/office/officeart/2008/layout/LinedList"/>
    <dgm:cxn modelId="{822FEB55-ACD3-4AF8-B348-10B5CD16DB5A}" type="presParOf" srcId="{D73B1175-E9D5-4893-966E-78E640957779}" destId="{F5542C3E-F082-4C81-B9BF-B8AE61677E8A}" srcOrd="4" destOrd="0" presId="urn:microsoft.com/office/officeart/2008/layout/LinedList"/>
    <dgm:cxn modelId="{0BB07CA4-95F2-4170-A7B4-3A903256026C}" type="presParOf" srcId="{F5542C3E-F082-4C81-B9BF-B8AE61677E8A}" destId="{2573A72A-30EC-4CDD-8B17-494D948E5945}" srcOrd="0" destOrd="0" presId="urn:microsoft.com/office/officeart/2008/layout/LinedList"/>
    <dgm:cxn modelId="{482F37D2-AA01-4863-BA3A-022B282837EC}" type="presParOf" srcId="{F5542C3E-F082-4C81-B9BF-B8AE61677E8A}" destId="{137E5A9D-56D0-48BB-8549-60D7343DEB96}" srcOrd="1" destOrd="0" presId="urn:microsoft.com/office/officeart/2008/layout/LinedList"/>
    <dgm:cxn modelId="{69794149-6BFC-4EE9-BA21-41C7F76C081B}" type="presParOf" srcId="{F5542C3E-F082-4C81-B9BF-B8AE61677E8A}" destId="{81F530D8-8A77-433F-8A91-0B2892674182}" srcOrd="2" destOrd="0" presId="urn:microsoft.com/office/officeart/2008/layout/LinedList"/>
    <dgm:cxn modelId="{257239BD-FE7C-4AEA-B95A-5558CE7B00B6}" type="presParOf" srcId="{D73B1175-E9D5-4893-966E-78E640957779}" destId="{10C7599C-86BD-433A-9906-67BB0F16A517}" srcOrd="5" destOrd="0" presId="urn:microsoft.com/office/officeart/2008/layout/LinedList"/>
    <dgm:cxn modelId="{52F14BFE-62E9-4F8D-B9D5-9B68F9AD9DF9}" type="presParOf" srcId="{D73B1175-E9D5-4893-966E-78E640957779}" destId="{A5AA4ECA-6CDA-452F-954A-9BC84A790F3A}" srcOrd="6" destOrd="0" presId="urn:microsoft.com/office/officeart/2008/layout/LinedList"/>
    <dgm:cxn modelId="{860D270A-320A-46B2-BC25-1C3D2E9CA1A7}" type="presParOf" srcId="{D73B1175-E9D5-4893-966E-78E640957779}" destId="{2B42B94F-ADFF-478E-BBD7-5DAE603D07C8}" srcOrd="7" destOrd="0" presId="urn:microsoft.com/office/officeart/2008/layout/LinedList"/>
    <dgm:cxn modelId="{5FAFDE95-85AA-4A3D-8EC7-A871DBFB39F9}" type="presParOf" srcId="{2B42B94F-ADFF-478E-BBD7-5DAE603D07C8}" destId="{3C7ED8BB-6A81-4CC8-9E39-1513B4FF63A2}" srcOrd="0" destOrd="0" presId="urn:microsoft.com/office/officeart/2008/layout/LinedList"/>
    <dgm:cxn modelId="{0A9B82AE-86DA-4415-A768-D2C4F6FDB92A}" type="presParOf" srcId="{2B42B94F-ADFF-478E-BBD7-5DAE603D07C8}" destId="{9AF26538-3B14-4DC3-B598-916E53EBF87D}" srcOrd="1" destOrd="0" presId="urn:microsoft.com/office/officeart/2008/layout/LinedList"/>
    <dgm:cxn modelId="{204A546D-F64A-4C7A-8FEB-BF8B7FAB966E}" type="presParOf" srcId="{2B42B94F-ADFF-478E-BBD7-5DAE603D07C8}" destId="{61796BBA-2AE4-403D-AA7F-A99EAA0D6470}" srcOrd="2" destOrd="0" presId="urn:microsoft.com/office/officeart/2008/layout/LinedList"/>
    <dgm:cxn modelId="{FAB2A56F-71F8-4E60-A174-042C9BC9A2A3}" type="presParOf" srcId="{D73B1175-E9D5-4893-966E-78E640957779}" destId="{F777C2A2-EB52-47A4-B65C-EEC110C75709}" srcOrd="8" destOrd="0" presId="urn:microsoft.com/office/officeart/2008/layout/LinedList"/>
    <dgm:cxn modelId="{F02FECE7-5953-452D-B3AF-52ECDA20A684}" type="presParOf" srcId="{D73B1175-E9D5-4893-966E-78E640957779}" destId="{4DBEA799-9A1D-4E8F-995D-FEDFEE016F18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6D16F-56E8-41FA-9BAA-B37F1F57B7E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260B3948-DF8C-4989-8F07-5862B6AA78E9}">
      <dgm:prSet phldrT="[Texto]"/>
      <dgm:spPr/>
      <dgm:t>
        <a:bodyPr/>
        <a:lstStyle/>
        <a:p>
          <a:r>
            <a:rPr lang="es-MX" dirty="0"/>
            <a:t>Ventajas</a:t>
          </a:r>
          <a:endParaRPr lang="es-EC" dirty="0"/>
        </a:p>
      </dgm:t>
    </dgm:pt>
    <dgm:pt modelId="{116DB2BC-3DA2-45A2-8852-51DB0FEE453A}" type="parTrans" cxnId="{0F78E29C-9876-497F-ADD3-57774A56F532}">
      <dgm:prSet/>
      <dgm:spPr/>
      <dgm:t>
        <a:bodyPr/>
        <a:lstStyle/>
        <a:p>
          <a:endParaRPr lang="es-EC"/>
        </a:p>
      </dgm:t>
    </dgm:pt>
    <dgm:pt modelId="{9E1C8EDC-F46E-4CC1-BCCE-47AC6C31846C}" type="sibTrans" cxnId="{0F78E29C-9876-497F-ADD3-57774A56F532}">
      <dgm:prSet/>
      <dgm:spPr/>
      <dgm:t>
        <a:bodyPr/>
        <a:lstStyle/>
        <a:p>
          <a:endParaRPr lang="es-EC"/>
        </a:p>
      </dgm:t>
    </dgm:pt>
    <dgm:pt modelId="{84F97C6B-717F-44A1-BFED-536670162191}">
      <dgm:prSet phldrT="[Texto]"/>
      <dgm:spPr/>
      <dgm:t>
        <a:bodyPr/>
        <a:lstStyle/>
        <a:p>
          <a:r>
            <a:rPr lang="es-EC" b="1" i="0" dirty="0"/>
            <a:t>Modularidad:</a:t>
          </a:r>
          <a:r>
            <a:rPr lang="es-EC" b="0" i="0" dirty="0"/>
            <a:t> al tratarse de servicios autónomos, se pueden desarrollar y desplegar de forma independiente. Además un error en un servicio no debería afectar la capacidad de otros servicios para seguir trabajando según lo previsto.</a:t>
          </a:r>
          <a:endParaRPr lang="es-EC" dirty="0"/>
        </a:p>
      </dgm:t>
    </dgm:pt>
    <dgm:pt modelId="{F5160F90-0ECA-492D-BA32-5F738AF7572E}" type="parTrans" cxnId="{97F17ECC-7162-44D2-B475-11C4D09F13F9}">
      <dgm:prSet/>
      <dgm:spPr/>
      <dgm:t>
        <a:bodyPr/>
        <a:lstStyle/>
        <a:p>
          <a:endParaRPr lang="es-EC"/>
        </a:p>
      </dgm:t>
    </dgm:pt>
    <dgm:pt modelId="{4B3CB1E6-1224-4EB5-A08F-90483C43DF49}" type="sibTrans" cxnId="{97F17ECC-7162-44D2-B475-11C4D09F13F9}">
      <dgm:prSet/>
      <dgm:spPr/>
      <dgm:t>
        <a:bodyPr/>
        <a:lstStyle/>
        <a:p>
          <a:endParaRPr lang="es-EC"/>
        </a:p>
      </dgm:t>
    </dgm:pt>
    <dgm:pt modelId="{95C22923-C27D-44A2-B8E6-295695A87767}">
      <dgm:prSet/>
      <dgm:spPr/>
      <dgm:t>
        <a:bodyPr/>
        <a:lstStyle/>
        <a:p>
          <a:r>
            <a:rPr lang="es-EC" b="1" i="0"/>
            <a:t>Escalabilidad:</a:t>
          </a:r>
          <a:r>
            <a:rPr lang="es-EC" b="0" i="0"/>
            <a:t> como es una aplicación modular, se puede escalar horizontalmente cada parte según sea necesario, aumentando el escalado de los módulos que tengan un procesamiento más intensivo.</a:t>
          </a:r>
        </a:p>
      </dgm:t>
    </dgm:pt>
    <dgm:pt modelId="{885A2945-39DA-4595-AA24-3B6268AF72BE}" type="parTrans" cxnId="{2AC0302C-8723-4701-B873-BC6E055807CE}">
      <dgm:prSet/>
      <dgm:spPr/>
      <dgm:t>
        <a:bodyPr/>
        <a:lstStyle/>
        <a:p>
          <a:endParaRPr lang="es-EC"/>
        </a:p>
      </dgm:t>
    </dgm:pt>
    <dgm:pt modelId="{AC266563-D596-4962-80D6-80264502CFBF}" type="sibTrans" cxnId="{2AC0302C-8723-4701-B873-BC6E055807CE}">
      <dgm:prSet/>
      <dgm:spPr/>
      <dgm:t>
        <a:bodyPr/>
        <a:lstStyle/>
        <a:p>
          <a:endParaRPr lang="es-EC"/>
        </a:p>
      </dgm:t>
    </dgm:pt>
    <dgm:pt modelId="{DF80E8AF-ABF5-4FDE-8891-DD573A92D525}">
      <dgm:prSet/>
      <dgm:spPr/>
      <dgm:t>
        <a:bodyPr/>
        <a:lstStyle/>
        <a:p>
          <a:r>
            <a:rPr lang="es-EC" b="1" i="0"/>
            <a:t>Versatilidad:</a:t>
          </a:r>
          <a:r>
            <a:rPr lang="es-EC" b="0" i="0"/>
            <a:t> se pueden usar diferentes tecnologías y lenguajes de programación. Lo que permite adaptar cada funcionalidad a la tecnología más adecuada y rentable.</a:t>
          </a:r>
        </a:p>
      </dgm:t>
    </dgm:pt>
    <dgm:pt modelId="{C0BEEBB3-112E-4FF5-9823-B8459D9F4F39}" type="parTrans" cxnId="{7DF33E36-60F4-43BB-A24D-0EF1B967C1D3}">
      <dgm:prSet/>
      <dgm:spPr/>
      <dgm:t>
        <a:bodyPr/>
        <a:lstStyle/>
        <a:p>
          <a:endParaRPr lang="es-EC"/>
        </a:p>
      </dgm:t>
    </dgm:pt>
    <dgm:pt modelId="{587EF966-05F0-4105-9CAD-D2B21AF60BB8}" type="sibTrans" cxnId="{7DF33E36-60F4-43BB-A24D-0EF1B967C1D3}">
      <dgm:prSet/>
      <dgm:spPr/>
      <dgm:t>
        <a:bodyPr/>
        <a:lstStyle/>
        <a:p>
          <a:endParaRPr lang="es-EC"/>
        </a:p>
      </dgm:t>
    </dgm:pt>
    <dgm:pt modelId="{FC5D15BB-2043-456B-94DD-BC5AA81C96D8}">
      <dgm:prSet/>
      <dgm:spPr/>
      <dgm:t>
        <a:bodyPr/>
        <a:lstStyle/>
        <a:p>
          <a:r>
            <a:rPr lang="es-EC" b="1" i="0"/>
            <a:t>Rapidez de actuación:</a:t>
          </a:r>
          <a:r>
            <a:rPr lang="es-EC" b="0" i="0"/>
            <a:t> el reducido tamaño de los microservicios permite un desarrollo menos costoso, así como el uso de “contenedores de software” permite que el despliegue de la aplicación se pueda llevar a cabo rápidamente.</a:t>
          </a:r>
        </a:p>
      </dgm:t>
    </dgm:pt>
    <dgm:pt modelId="{554CB9B1-9EFA-477B-9A63-A3A78E35BF2D}" type="parTrans" cxnId="{EE5BCF67-CDA6-496D-9908-839648D3526D}">
      <dgm:prSet/>
      <dgm:spPr/>
      <dgm:t>
        <a:bodyPr/>
        <a:lstStyle/>
        <a:p>
          <a:endParaRPr lang="es-EC"/>
        </a:p>
      </dgm:t>
    </dgm:pt>
    <dgm:pt modelId="{9B9D792A-94FE-40CD-94FE-C01CAC34BC93}" type="sibTrans" cxnId="{EE5BCF67-CDA6-496D-9908-839648D3526D}">
      <dgm:prSet/>
      <dgm:spPr/>
      <dgm:t>
        <a:bodyPr/>
        <a:lstStyle/>
        <a:p>
          <a:endParaRPr lang="es-EC"/>
        </a:p>
      </dgm:t>
    </dgm:pt>
    <dgm:pt modelId="{58072153-7248-4C6D-9362-C4E280887EED}">
      <dgm:prSet/>
      <dgm:spPr/>
      <dgm:t>
        <a:bodyPr/>
        <a:lstStyle/>
        <a:p>
          <a:r>
            <a:rPr lang="es-EC" b="1" i="0"/>
            <a:t>Mantenimiento simple y barato:</a:t>
          </a:r>
          <a:r>
            <a:rPr lang="es-EC" b="0" i="0"/>
            <a:t> al poder hacerse mejoras de un solo módulo y no tener que intervenir en toda la estructura, el mantenimiento es más sencillo y barato que en otras arquitecturas.</a:t>
          </a:r>
        </a:p>
      </dgm:t>
    </dgm:pt>
    <dgm:pt modelId="{52140848-F058-4F62-8C4D-D09DDD8689D1}" type="parTrans" cxnId="{07DD089B-0CFF-4B1C-B16C-1FFAA2220E9A}">
      <dgm:prSet/>
      <dgm:spPr/>
      <dgm:t>
        <a:bodyPr/>
        <a:lstStyle/>
        <a:p>
          <a:endParaRPr lang="es-EC"/>
        </a:p>
      </dgm:t>
    </dgm:pt>
    <dgm:pt modelId="{8626C550-D39B-4AFF-886D-1C35271764AB}" type="sibTrans" cxnId="{07DD089B-0CFF-4B1C-B16C-1FFAA2220E9A}">
      <dgm:prSet/>
      <dgm:spPr/>
      <dgm:t>
        <a:bodyPr/>
        <a:lstStyle/>
        <a:p>
          <a:endParaRPr lang="es-EC"/>
        </a:p>
      </dgm:t>
    </dgm:pt>
    <dgm:pt modelId="{2915FE98-B27E-41A2-97EF-D3FBF91A5511}">
      <dgm:prSet/>
      <dgm:spPr/>
      <dgm:t>
        <a:bodyPr/>
        <a:lstStyle/>
        <a:p>
          <a:r>
            <a:rPr lang="es-EC" b="1" i="0"/>
            <a:t>Agilidad:</a:t>
          </a:r>
          <a:r>
            <a:rPr lang="es-EC" b="0" i="0"/>
            <a:t> se pueden utilizar funcionalidades típicas (autenticación, trazabilidad, etc.) que ya han sido desarrolladas por terceros, no hace falta que el desarrollador las cree de nuevo.</a:t>
          </a:r>
        </a:p>
      </dgm:t>
    </dgm:pt>
    <dgm:pt modelId="{A129B4D7-95A4-4B1F-BEEF-9ACA31B2B3BE}" type="parTrans" cxnId="{2A86CAB5-9429-4895-8552-11EC7CF878E1}">
      <dgm:prSet/>
      <dgm:spPr/>
      <dgm:t>
        <a:bodyPr/>
        <a:lstStyle/>
        <a:p>
          <a:endParaRPr lang="es-EC"/>
        </a:p>
      </dgm:t>
    </dgm:pt>
    <dgm:pt modelId="{314B521E-D9B4-48A4-B8CA-E2DBA8D4E83A}" type="sibTrans" cxnId="{2A86CAB5-9429-4895-8552-11EC7CF878E1}">
      <dgm:prSet/>
      <dgm:spPr/>
      <dgm:t>
        <a:bodyPr/>
        <a:lstStyle/>
        <a:p>
          <a:endParaRPr lang="es-EC"/>
        </a:p>
      </dgm:t>
    </dgm:pt>
    <dgm:pt modelId="{CDC18073-C5D0-4C3F-BF2F-AAB0B9E7DE3D}" type="pres">
      <dgm:prSet presAssocID="{D6C6D16F-56E8-41FA-9BAA-B37F1F57B7E2}" presName="vert0" presStyleCnt="0">
        <dgm:presLayoutVars>
          <dgm:dir/>
          <dgm:animOne val="branch"/>
          <dgm:animLvl val="lvl"/>
        </dgm:presLayoutVars>
      </dgm:prSet>
      <dgm:spPr/>
    </dgm:pt>
    <dgm:pt modelId="{A6108D5F-52EC-47BB-AB3B-411D2EE31341}" type="pres">
      <dgm:prSet presAssocID="{260B3948-DF8C-4989-8F07-5862B6AA78E9}" presName="thickLine" presStyleLbl="alignNode1" presStyleIdx="0" presStyleCnt="1"/>
      <dgm:spPr/>
    </dgm:pt>
    <dgm:pt modelId="{E14546A0-C29F-4874-9F7C-83C40D72BD70}" type="pres">
      <dgm:prSet presAssocID="{260B3948-DF8C-4989-8F07-5862B6AA78E9}" presName="horz1" presStyleCnt="0"/>
      <dgm:spPr/>
    </dgm:pt>
    <dgm:pt modelId="{6F2185EA-9C37-4495-9EEA-9C7BAA04E708}" type="pres">
      <dgm:prSet presAssocID="{260B3948-DF8C-4989-8F07-5862B6AA78E9}" presName="tx1" presStyleLbl="revTx" presStyleIdx="0" presStyleCnt="7"/>
      <dgm:spPr/>
    </dgm:pt>
    <dgm:pt modelId="{78207919-D587-46E2-8FDE-A10744C7D98F}" type="pres">
      <dgm:prSet presAssocID="{260B3948-DF8C-4989-8F07-5862B6AA78E9}" presName="vert1" presStyleCnt="0"/>
      <dgm:spPr/>
    </dgm:pt>
    <dgm:pt modelId="{D2E56B23-25B5-4603-86B3-03EFD296E941}" type="pres">
      <dgm:prSet presAssocID="{84F97C6B-717F-44A1-BFED-536670162191}" presName="vertSpace2a" presStyleCnt="0"/>
      <dgm:spPr/>
    </dgm:pt>
    <dgm:pt modelId="{84D201F0-AD5E-49E3-AE91-DAC7CB4DBCB3}" type="pres">
      <dgm:prSet presAssocID="{84F97C6B-717F-44A1-BFED-536670162191}" presName="horz2" presStyleCnt="0"/>
      <dgm:spPr/>
    </dgm:pt>
    <dgm:pt modelId="{1467BE8D-81BD-420A-8518-290E599723F1}" type="pres">
      <dgm:prSet presAssocID="{84F97C6B-717F-44A1-BFED-536670162191}" presName="horzSpace2" presStyleCnt="0"/>
      <dgm:spPr/>
    </dgm:pt>
    <dgm:pt modelId="{FE025CC1-C996-4443-B6E0-563FB21D33AB}" type="pres">
      <dgm:prSet presAssocID="{84F97C6B-717F-44A1-BFED-536670162191}" presName="tx2" presStyleLbl="revTx" presStyleIdx="1" presStyleCnt="7"/>
      <dgm:spPr/>
    </dgm:pt>
    <dgm:pt modelId="{6D919859-CFA5-4DA0-9CA0-5EF01314DEBE}" type="pres">
      <dgm:prSet presAssocID="{84F97C6B-717F-44A1-BFED-536670162191}" presName="vert2" presStyleCnt="0"/>
      <dgm:spPr/>
    </dgm:pt>
    <dgm:pt modelId="{2E31D95D-F073-4C02-918A-69FC31B9B24B}" type="pres">
      <dgm:prSet presAssocID="{84F97C6B-717F-44A1-BFED-536670162191}" presName="thinLine2b" presStyleLbl="callout" presStyleIdx="0" presStyleCnt="6"/>
      <dgm:spPr/>
    </dgm:pt>
    <dgm:pt modelId="{BCADF5A7-299A-4827-8D8E-23EBDDD83E8F}" type="pres">
      <dgm:prSet presAssocID="{84F97C6B-717F-44A1-BFED-536670162191}" presName="vertSpace2b" presStyleCnt="0"/>
      <dgm:spPr/>
    </dgm:pt>
    <dgm:pt modelId="{3E9D52B1-2B4C-46FE-A4DA-68B5C334EAC8}" type="pres">
      <dgm:prSet presAssocID="{95C22923-C27D-44A2-B8E6-295695A87767}" presName="horz2" presStyleCnt="0"/>
      <dgm:spPr/>
    </dgm:pt>
    <dgm:pt modelId="{E81B3376-7C10-4BD8-AAD1-4FDE9C8DCE47}" type="pres">
      <dgm:prSet presAssocID="{95C22923-C27D-44A2-B8E6-295695A87767}" presName="horzSpace2" presStyleCnt="0"/>
      <dgm:spPr/>
    </dgm:pt>
    <dgm:pt modelId="{023C3973-328D-459B-A183-F08757A2962D}" type="pres">
      <dgm:prSet presAssocID="{95C22923-C27D-44A2-B8E6-295695A87767}" presName="tx2" presStyleLbl="revTx" presStyleIdx="2" presStyleCnt="7"/>
      <dgm:spPr/>
    </dgm:pt>
    <dgm:pt modelId="{7A01634B-943D-4AA4-A5E2-9F10FF9B7139}" type="pres">
      <dgm:prSet presAssocID="{95C22923-C27D-44A2-B8E6-295695A87767}" presName="vert2" presStyleCnt="0"/>
      <dgm:spPr/>
    </dgm:pt>
    <dgm:pt modelId="{56929ACB-AEE4-4A9F-8526-7767773B318C}" type="pres">
      <dgm:prSet presAssocID="{95C22923-C27D-44A2-B8E6-295695A87767}" presName="thinLine2b" presStyleLbl="callout" presStyleIdx="1" presStyleCnt="6"/>
      <dgm:spPr/>
    </dgm:pt>
    <dgm:pt modelId="{C31C09EF-A585-40AB-9FCE-28F162155374}" type="pres">
      <dgm:prSet presAssocID="{95C22923-C27D-44A2-B8E6-295695A87767}" presName="vertSpace2b" presStyleCnt="0"/>
      <dgm:spPr/>
    </dgm:pt>
    <dgm:pt modelId="{05589596-0B23-4DF1-B289-86DCF64BA0E3}" type="pres">
      <dgm:prSet presAssocID="{DF80E8AF-ABF5-4FDE-8891-DD573A92D525}" presName="horz2" presStyleCnt="0"/>
      <dgm:spPr/>
    </dgm:pt>
    <dgm:pt modelId="{AE41E9BA-1FE8-4FDA-A189-FBBAEB115C83}" type="pres">
      <dgm:prSet presAssocID="{DF80E8AF-ABF5-4FDE-8891-DD573A92D525}" presName="horzSpace2" presStyleCnt="0"/>
      <dgm:spPr/>
    </dgm:pt>
    <dgm:pt modelId="{65934E26-B645-4CE0-851E-99892AE83CC3}" type="pres">
      <dgm:prSet presAssocID="{DF80E8AF-ABF5-4FDE-8891-DD573A92D525}" presName="tx2" presStyleLbl="revTx" presStyleIdx="3" presStyleCnt="7"/>
      <dgm:spPr/>
    </dgm:pt>
    <dgm:pt modelId="{D9CF5446-8C96-48FE-880B-D1985E5504DF}" type="pres">
      <dgm:prSet presAssocID="{DF80E8AF-ABF5-4FDE-8891-DD573A92D525}" presName="vert2" presStyleCnt="0"/>
      <dgm:spPr/>
    </dgm:pt>
    <dgm:pt modelId="{EAC7AF98-29BA-4BFA-8F8B-1710A00F92B0}" type="pres">
      <dgm:prSet presAssocID="{DF80E8AF-ABF5-4FDE-8891-DD573A92D525}" presName="thinLine2b" presStyleLbl="callout" presStyleIdx="2" presStyleCnt="6"/>
      <dgm:spPr/>
    </dgm:pt>
    <dgm:pt modelId="{F86E5C20-74D7-4E4A-8FEB-B5C60E07C2C5}" type="pres">
      <dgm:prSet presAssocID="{DF80E8AF-ABF5-4FDE-8891-DD573A92D525}" presName="vertSpace2b" presStyleCnt="0"/>
      <dgm:spPr/>
    </dgm:pt>
    <dgm:pt modelId="{2887C526-2AAC-455A-909A-ED09B36D2F49}" type="pres">
      <dgm:prSet presAssocID="{FC5D15BB-2043-456B-94DD-BC5AA81C96D8}" presName="horz2" presStyleCnt="0"/>
      <dgm:spPr/>
    </dgm:pt>
    <dgm:pt modelId="{5609349E-A1F9-4B27-AA4E-28E5251A2A4E}" type="pres">
      <dgm:prSet presAssocID="{FC5D15BB-2043-456B-94DD-BC5AA81C96D8}" presName="horzSpace2" presStyleCnt="0"/>
      <dgm:spPr/>
    </dgm:pt>
    <dgm:pt modelId="{025F7101-DE7F-4AD7-A848-4FE15EE474B3}" type="pres">
      <dgm:prSet presAssocID="{FC5D15BB-2043-456B-94DD-BC5AA81C96D8}" presName="tx2" presStyleLbl="revTx" presStyleIdx="4" presStyleCnt="7"/>
      <dgm:spPr/>
    </dgm:pt>
    <dgm:pt modelId="{B6583C38-36D8-4176-8D5B-97E0CFEFAA3C}" type="pres">
      <dgm:prSet presAssocID="{FC5D15BB-2043-456B-94DD-BC5AA81C96D8}" presName="vert2" presStyleCnt="0"/>
      <dgm:spPr/>
    </dgm:pt>
    <dgm:pt modelId="{C0B70682-25B4-49AE-B035-C188FF0FC9B7}" type="pres">
      <dgm:prSet presAssocID="{FC5D15BB-2043-456B-94DD-BC5AA81C96D8}" presName="thinLine2b" presStyleLbl="callout" presStyleIdx="3" presStyleCnt="6"/>
      <dgm:spPr/>
    </dgm:pt>
    <dgm:pt modelId="{BC589F2C-837A-4CD7-963E-8309D38ED19C}" type="pres">
      <dgm:prSet presAssocID="{FC5D15BB-2043-456B-94DD-BC5AA81C96D8}" presName="vertSpace2b" presStyleCnt="0"/>
      <dgm:spPr/>
    </dgm:pt>
    <dgm:pt modelId="{FDA270B2-275B-4A13-9E4F-F964066D7E38}" type="pres">
      <dgm:prSet presAssocID="{58072153-7248-4C6D-9362-C4E280887EED}" presName="horz2" presStyleCnt="0"/>
      <dgm:spPr/>
    </dgm:pt>
    <dgm:pt modelId="{1B741AC7-3BD0-4DB0-AA70-01245FA4B879}" type="pres">
      <dgm:prSet presAssocID="{58072153-7248-4C6D-9362-C4E280887EED}" presName="horzSpace2" presStyleCnt="0"/>
      <dgm:spPr/>
    </dgm:pt>
    <dgm:pt modelId="{B69B7A21-82BD-4B83-B53A-F83C60C240DC}" type="pres">
      <dgm:prSet presAssocID="{58072153-7248-4C6D-9362-C4E280887EED}" presName="tx2" presStyleLbl="revTx" presStyleIdx="5" presStyleCnt="7"/>
      <dgm:spPr/>
    </dgm:pt>
    <dgm:pt modelId="{E5CF78A1-3A2B-4A25-8D67-3F0464202F13}" type="pres">
      <dgm:prSet presAssocID="{58072153-7248-4C6D-9362-C4E280887EED}" presName="vert2" presStyleCnt="0"/>
      <dgm:spPr/>
    </dgm:pt>
    <dgm:pt modelId="{4A53CD87-A357-4B00-A9C2-9AE3526556F4}" type="pres">
      <dgm:prSet presAssocID="{58072153-7248-4C6D-9362-C4E280887EED}" presName="thinLine2b" presStyleLbl="callout" presStyleIdx="4" presStyleCnt="6"/>
      <dgm:spPr/>
    </dgm:pt>
    <dgm:pt modelId="{1EC339C9-6635-4BFF-9DA1-D4F1AB8B2232}" type="pres">
      <dgm:prSet presAssocID="{58072153-7248-4C6D-9362-C4E280887EED}" presName="vertSpace2b" presStyleCnt="0"/>
      <dgm:spPr/>
    </dgm:pt>
    <dgm:pt modelId="{7E463457-6E24-418A-A777-ACAF39749A4A}" type="pres">
      <dgm:prSet presAssocID="{2915FE98-B27E-41A2-97EF-D3FBF91A5511}" presName="horz2" presStyleCnt="0"/>
      <dgm:spPr/>
    </dgm:pt>
    <dgm:pt modelId="{36503D18-CE99-45C0-A6CB-A232DC7D834E}" type="pres">
      <dgm:prSet presAssocID="{2915FE98-B27E-41A2-97EF-D3FBF91A5511}" presName="horzSpace2" presStyleCnt="0"/>
      <dgm:spPr/>
    </dgm:pt>
    <dgm:pt modelId="{09C2982F-1492-4264-8248-2AE39F4A7068}" type="pres">
      <dgm:prSet presAssocID="{2915FE98-B27E-41A2-97EF-D3FBF91A5511}" presName="tx2" presStyleLbl="revTx" presStyleIdx="6" presStyleCnt="7"/>
      <dgm:spPr/>
    </dgm:pt>
    <dgm:pt modelId="{45FFCC63-6236-4837-80F2-D6EBD1B8627B}" type="pres">
      <dgm:prSet presAssocID="{2915FE98-B27E-41A2-97EF-D3FBF91A5511}" presName="vert2" presStyleCnt="0"/>
      <dgm:spPr/>
    </dgm:pt>
    <dgm:pt modelId="{4783F320-FD80-445C-BA2F-6A3261A1A9D4}" type="pres">
      <dgm:prSet presAssocID="{2915FE98-B27E-41A2-97EF-D3FBF91A5511}" presName="thinLine2b" presStyleLbl="callout" presStyleIdx="5" presStyleCnt="6"/>
      <dgm:spPr/>
    </dgm:pt>
    <dgm:pt modelId="{07E70183-5ECD-4D14-B377-1D82E608DD1D}" type="pres">
      <dgm:prSet presAssocID="{2915FE98-B27E-41A2-97EF-D3FBF91A5511}" presName="vertSpace2b" presStyleCnt="0"/>
      <dgm:spPr/>
    </dgm:pt>
  </dgm:ptLst>
  <dgm:cxnLst>
    <dgm:cxn modelId="{6BF78B02-1150-4E38-9F49-0A4D8BE4E1C1}" type="presOf" srcId="{FC5D15BB-2043-456B-94DD-BC5AA81C96D8}" destId="{025F7101-DE7F-4AD7-A848-4FE15EE474B3}" srcOrd="0" destOrd="0" presId="urn:microsoft.com/office/officeart/2008/layout/LinedList"/>
    <dgm:cxn modelId="{FE5F9315-7BA1-4032-97AF-C8A185A2B092}" type="presOf" srcId="{58072153-7248-4C6D-9362-C4E280887EED}" destId="{B69B7A21-82BD-4B83-B53A-F83C60C240DC}" srcOrd="0" destOrd="0" presId="urn:microsoft.com/office/officeart/2008/layout/LinedList"/>
    <dgm:cxn modelId="{2AC0302C-8723-4701-B873-BC6E055807CE}" srcId="{260B3948-DF8C-4989-8F07-5862B6AA78E9}" destId="{95C22923-C27D-44A2-B8E6-295695A87767}" srcOrd="1" destOrd="0" parTransId="{885A2945-39DA-4595-AA24-3B6268AF72BE}" sibTransId="{AC266563-D596-4962-80D6-80264502CFBF}"/>
    <dgm:cxn modelId="{7DF33E36-60F4-43BB-A24D-0EF1B967C1D3}" srcId="{260B3948-DF8C-4989-8F07-5862B6AA78E9}" destId="{DF80E8AF-ABF5-4FDE-8891-DD573A92D525}" srcOrd="2" destOrd="0" parTransId="{C0BEEBB3-112E-4FF5-9823-B8459D9F4F39}" sibTransId="{587EF966-05F0-4105-9CAD-D2B21AF60BB8}"/>
    <dgm:cxn modelId="{8C027B5E-97CC-4092-A8C2-9840832393EF}" type="presOf" srcId="{2915FE98-B27E-41A2-97EF-D3FBF91A5511}" destId="{09C2982F-1492-4264-8248-2AE39F4A7068}" srcOrd="0" destOrd="0" presId="urn:microsoft.com/office/officeart/2008/layout/LinedList"/>
    <dgm:cxn modelId="{6CC36744-0020-4975-8DAB-5A910CDC8D53}" type="presOf" srcId="{95C22923-C27D-44A2-B8E6-295695A87767}" destId="{023C3973-328D-459B-A183-F08757A2962D}" srcOrd="0" destOrd="0" presId="urn:microsoft.com/office/officeart/2008/layout/LinedList"/>
    <dgm:cxn modelId="{EE5BCF67-CDA6-496D-9908-839648D3526D}" srcId="{260B3948-DF8C-4989-8F07-5862B6AA78E9}" destId="{FC5D15BB-2043-456B-94DD-BC5AA81C96D8}" srcOrd="3" destOrd="0" parTransId="{554CB9B1-9EFA-477B-9A63-A3A78E35BF2D}" sibTransId="{9B9D792A-94FE-40CD-94FE-C01CAC34BC93}"/>
    <dgm:cxn modelId="{7AB4487D-0CCA-4C3C-B838-236D24AC09A8}" type="presOf" srcId="{DF80E8AF-ABF5-4FDE-8891-DD573A92D525}" destId="{65934E26-B645-4CE0-851E-99892AE83CC3}" srcOrd="0" destOrd="0" presId="urn:microsoft.com/office/officeart/2008/layout/LinedList"/>
    <dgm:cxn modelId="{0A109C83-72E7-4682-BAD1-29E99484F3D0}" type="presOf" srcId="{260B3948-DF8C-4989-8F07-5862B6AA78E9}" destId="{6F2185EA-9C37-4495-9EEA-9C7BAA04E708}" srcOrd="0" destOrd="0" presId="urn:microsoft.com/office/officeart/2008/layout/LinedList"/>
    <dgm:cxn modelId="{B78C7E88-41C9-496B-A71C-1E953A362554}" type="presOf" srcId="{D6C6D16F-56E8-41FA-9BAA-B37F1F57B7E2}" destId="{CDC18073-C5D0-4C3F-BF2F-AAB0B9E7DE3D}" srcOrd="0" destOrd="0" presId="urn:microsoft.com/office/officeart/2008/layout/LinedList"/>
    <dgm:cxn modelId="{07DD089B-0CFF-4B1C-B16C-1FFAA2220E9A}" srcId="{260B3948-DF8C-4989-8F07-5862B6AA78E9}" destId="{58072153-7248-4C6D-9362-C4E280887EED}" srcOrd="4" destOrd="0" parTransId="{52140848-F058-4F62-8C4D-D09DDD8689D1}" sibTransId="{8626C550-D39B-4AFF-886D-1C35271764AB}"/>
    <dgm:cxn modelId="{0F78E29C-9876-497F-ADD3-57774A56F532}" srcId="{D6C6D16F-56E8-41FA-9BAA-B37F1F57B7E2}" destId="{260B3948-DF8C-4989-8F07-5862B6AA78E9}" srcOrd="0" destOrd="0" parTransId="{116DB2BC-3DA2-45A2-8852-51DB0FEE453A}" sibTransId="{9E1C8EDC-F46E-4CC1-BCCE-47AC6C31846C}"/>
    <dgm:cxn modelId="{2A86CAB5-9429-4895-8552-11EC7CF878E1}" srcId="{260B3948-DF8C-4989-8F07-5862B6AA78E9}" destId="{2915FE98-B27E-41A2-97EF-D3FBF91A5511}" srcOrd="5" destOrd="0" parTransId="{A129B4D7-95A4-4B1F-BEEF-9ACA31B2B3BE}" sibTransId="{314B521E-D9B4-48A4-B8CA-E2DBA8D4E83A}"/>
    <dgm:cxn modelId="{97F17ECC-7162-44D2-B475-11C4D09F13F9}" srcId="{260B3948-DF8C-4989-8F07-5862B6AA78E9}" destId="{84F97C6B-717F-44A1-BFED-536670162191}" srcOrd="0" destOrd="0" parTransId="{F5160F90-0ECA-492D-BA32-5F738AF7572E}" sibTransId="{4B3CB1E6-1224-4EB5-A08F-90483C43DF49}"/>
    <dgm:cxn modelId="{FF865DE1-0948-4FF3-A9C9-F51F1A12BFB0}" type="presOf" srcId="{84F97C6B-717F-44A1-BFED-536670162191}" destId="{FE025CC1-C996-4443-B6E0-563FB21D33AB}" srcOrd="0" destOrd="0" presId="urn:microsoft.com/office/officeart/2008/layout/LinedList"/>
    <dgm:cxn modelId="{5EAC14B2-1435-4C01-9441-F84B367BBFB6}" type="presParOf" srcId="{CDC18073-C5D0-4C3F-BF2F-AAB0B9E7DE3D}" destId="{A6108D5F-52EC-47BB-AB3B-411D2EE31341}" srcOrd="0" destOrd="0" presId="urn:microsoft.com/office/officeart/2008/layout/LinedList"/>
    <dgm:cxn modelId="{E4EF99F1-EE7E-402B-93D7-D6661722D7E8}" type="presParOf" srcId="{CDC18073-C5D0-4C3F-BF2F-AAB0B9E7DE3D}" destId="{E14546A0-C29F-4874-9F7C-83C40D72BD70}" srcOrd="1" destOrd="0" presId="urn:microsoft.com/office/officeart/2008/layout/LinedList"/>
    <dgm:cxn modelId="{57A69F35-4A7D-4EF8-8976-87605CF9B37D}" type="presParOf" srcId="{E14546A0-C29F-4874-9F7C-83C40D72BD70}" destId="{6F2185EA-9C37-4495-9EEA-9C7BAA04E708}" srcOrd="0" destOrd="0" presId="urn:microsoft.com/office/officeart/2008/layout/LinedList"/>
    <dgm:cxn modelId="{7C6C2391-D8FF-4BAC-AD67-9B1D180304D9}" type="presParOf" srcId="{E14546A0-C29F-4874-9F7C-83C40D72BD70}" destId="{78207919-D587-46E2-8FDE-A10744C7D98F}" srcOrd="1" destOrd="0" presId="urn:microsoft.com/office/officeart/2008/layout/LinedList"/>
    <dgm:cxn modelId="{139695D0-93C4-4B96-B43B-6B311AA3E858}" type="presParOf" srcId="{78207919-D587-46E2-8FDE-A10744C7D98F}" destId="{D2E56B23-25B5-4603-86B3-03EFD296E941}" srcOrd="0" destOrd="0" presId="urn:microsoft.com/office/officeart/2008/layout/LinedList"/>
    <dgm:cxn modelId="{EB8DD10E-ADDB-4E76-AB31-3FBD0FDA78CC}" type="presParOf" srcId="{78207919-D587-46E2-8FDE-A10744C7D98F}" destId="{84D201F0-AD5E-49E3-AE91-DAC7CB4DBCB3}" srcOrd="1" destOrd="0" presId="urn:microsoft.com/office/officeart/2008/layout/LinedList"/>
    <dgm:cxn modelId="{9DC556E9-DDCC-468A-BC00-65967088C80F}" type="presParOf" srcId="{84D201F0-AD5E-49E3-AE91-DAC7CB4DBCB3}" destId="{1467BE8D-81BD-420A-8518-290E599723F1}" srcOrd="0" destOrd="0" presId="urn:microsoft.com/office/officeart/2008/layout/LinedList"/>
    <dgm:cxn modelId="{D5290198-C630-4660-AE07-DF6AA33F9D4B}" type="presParOf" srcId="{84D201F0-AD5E-49E3-AE91-DAC7CB4DBCB3}" destId="{FE025CC1-C996-4443-B6E0-563FB21D33AB}" srcOrd="1" destOrd="0" presId="urn:microsoft.com/office/officeart/2008/layout/LinedList"/>
    <dgm:cxn modelId="{C5EA2581-108B-4C55-8599-2A01394E4CB7}" type="presParOf" srcId="{84D201F0-AD5E-49E3-AE91-DAC7CB4DBCB3}" destId="{6D919859-CFA5-4DA0-9CA0-5EF01314DEBE}" srcOrd="2" destOrd="0" presId="urn:microsoft.com/office/officeart/2008/layout/LinedList"/>
    <dgm:cxn modelId="{CB790CF4-B529-4010-92DB-605103F94B90}" type="presParOf" srcId="{78207919-D587-46E2-8FDE-A10744C7D98F}" destId="{2E31D95D-F073-4C02-918A-69FC31B9B24B}" srcOrd="2" destOrd="0" presId="urn:microsoft.com/office/officeart/2008/layout/LinedList"/>
    <dgm:cxn modelId="{D3C1F2E5-FC36-4CA0-A5E2-E5E0BD4FD5C0}" type="presParOf" srcId="{78207919-D587-46E2-8FDE-A10744C7D98F}" destId="{BCADF5A7-299A-4827-8D8E-23EBDDD83E8F}" srcOrd="3" destOrd="0" presId="urn:microsoft.com/office/officeart/2008/layout/LinedList"/>
    <dgm:cxn modelId="{9E58CC5A-50D3-440B-A5B6-C75FA68671E3}" type="presParOf" srcId="{78207919-D587-46E2-8FDE-A10744C7D98F}" destId="{3E9D52B1-2B4C-46FE-A4DA-68B5C334EAC8}" srcOrd="4" destOrd="0" presId="urn:microsoft.com/office/officeart/2008/layout/LinedList"/>
    <dgm:cxn modelId="{364D4819-E91B-4A2F-8EFD-31ADF839701F}" type="presParOf" srcId="{3E9D52B1-2B4C-46FE-A4DA-68B5C334EAC8}" destId="{E81B3376-7C10-4BD8-AAD1-4FDE9C8DCE47}" srcOrd="0" destOrd="0" presId="urn:microsoft.com/office/officeart/2008/layout/LinedList"/>
    <dgm:cxn modelId="{FE431EC1-E700-44D0-BB62-3EBD4920F5BF}" type="presParOf" srcId="{3E9D52B1-2B4C-46FE-A4DA-68B5C334EAC8}" destId="{023C3973-328D-459B-A183-F08757A2962D}" srcOrd="1" destOrd="0" presId="urn:microsoft.com/office/officeart/2008/layout/LinedList"/>
    <dgm:cxn modelId="{7F5B388F-9DD0-4916-9C82-E55F2ED58C1E}" type="presParOf" srcId="{3E9D52B1-2B4C-46FE-A4DA-68B5C334EAC8}" destId="{7A01634B-943D-4AA4-A5E2-9F10FF9B7139}" srcOrd="2" destOrd="0" presId="urn:microsoft.com/office/officeart/2008/layout/LinedList"/>
    <dgm:cxn modelId="{6E927C72-E2D5-4441-A48A-8CFFAD03BBA0}" type="presParOf" srcId="{78207919-D587-46E2-8FDE-A10744C7D98F}" destId="{56929ACB-AEE4-4A9F-8526-7767773B318C}" srcOrd="5" destOrd="0" presId="urn:microsoft.com/office/officeart/2008/layout/LinedList"/>
    <dgm:cxn modelId="{9ACC2EAC-E57E-4EF2-A344-21B6F8236336}" type="presParOf" srcId="{78207919-D587-46E2-8FDE-A10744C7D98F}" destId="{C31C09EF-A585-40AB-9FCE-28F162155374}" srcOrd="6" destOrd="0" presId="urn:microsoft.com/office/officeart/2008/layout/LinedList"/>
    <dgm:cxn modelId="{67D17000-69B0-4ABF-ADB9-AF66550A423E}" type="presParOf" srcId="{78207919-D587-46E2-8FDE-A10744C7D98F}" destId="{05589596-0B23-4DF1-B289-86DCF64BA0E3}" srcOrd="7" destOrd="0" presId="urn:microsoft.com/office/officeart/2008/layout/LinedList"/>
    <dgm:cxn modelId="{2101A218-6A8C-4EC5-A11E-BE118B3BE2B2}" type="presParOf" srcId="{05589596-0B23-4DF1-B289-86DCF64BA0E3}" destId="{AE41E9BA-1FE8-4FDA-A189-FBBAEB115C83}" srcOrd="0" destOrd="0" presId="urn:microsoft.com/office/officeart/2008/layout/LinedList"/>
    <dgm:cxn modelId="{A06BEC50-4A38-43AE-A1F7-525A467204A7}" type="presParOf" srcId="{05589596-0B23-4DF1-B289-86DCF64BA0E3}" destId="{65934E26-B645-4CE0-851E-99892AE83CC3}" srcOrd="1" destOrd="0" presId="urn:microsoft.com/office/officeart/2008/layout/LinedList"/>
    <dgm:cxn modelId="{3E28DEB6-9690-4015-9922-2783D42741F6}" type="presParOf" srcId="{05589596-0B23-4DF1-B289-86DCF64BA0E3}" destId="{D9CF5446-8C96-48FE-880B-D1985E5504DF}" srcOrd="2" destOrd="0" presId="urn:microsoft.com/office/officeart/2008/layout/LinedList"/>
    <dgm:cxn modelId="{C15D4373-B452-4BE5-9276-8C42257CBCFF}" type="presParOf" srcId="{78207919-D587-46E2-8FDE-A10744C7D98F}" destId="{EAC7AF98-29BA-4BFA-8F8B-1710A00F92B0}" srcOrd="8" destOrd="0" presId="urn:microsoft.com/office/officeart/2008/layout/LinedList"/>
    <dgm:cxn modelId="{5C7F16AC-F654-4607-9AE0-5AE261781687}" type="presParOf" srcId="{78207919-D587-46E2-8FDE-A10744C7D98F}" destId="{F86E5C20-74D7-4E4A-8FEB-B5C60E07C2C5}" srcOrd="9" destOrd="0" presId="urn:microsoft.com/office/officeart/2008/layout/LinedList"/>
    <dgm:cxn modelId="{BF08A6FB-53A7-4400-BCC6-C3287BD38773}" type="presParOf" srcId="{78207919-D587-46E2-8FDE-A10744C7D98F}" destId="{2887C526-2AAC-455A-909A-ED09B36D2F49}" srcOrd="10" destOrd="0" presId="urn:microsoft.com/office/officeart/2008/layout/LinedList"/>
    <dgm:cxn modelId="{25ACC0E7-4B8D-40AF-85B3-313463651594}" type="presParOf" srcId="{2887C526-2AAC-455A-909A-ED09B36D2F49}" destId="{5609349E-A1F9-4B27-AA4E-28E5251A2A4E}" srcOrd="0" destOrd="0" presId="urn:microsoft.com/office/officeart/2008/layout/LinedList"/>
    <dgm:cxn modelId="{80585D2B-5FE5-4D05-BDA7-90230AD7251C}" type="presParOf" srcId="{2887C526-2AAC-455A-909A-ED09B36D2F49}" destId="{025F7101-DE7F-4AD7-A848-4FE15EE474B3}" srcOrd="1" destOrd="0" presId="urn:microsoft.com/office/officeart/2008/layout/LinedList"/>
    <dgm:cxn modelId="{5D13FAFA-8BC0-4B94-A4C1-0FEA9EF1E0CE}" type="presParOf" srcId="{2887C526-2AAC-455A-909A-ED09B36D2F49}" destId="{B6583C38-36D8-4176-8D5B-97E0CFEFAA3C}" srcOrd="2" destOrd="0" presId="urn:microsoft.com/office/officeart/2008/layout/LinedList"/>
    <dgm:cxn modelId="{E1ECF8BF-38FB-434A-A032-CC565F507FAD}" type="presParOf" srcId="{78207919-D587-46E2-8FDE-A10744C7D98F}" destId="{C0B70682-25B4-49AE-B035-C188FF0FC9B7}" srcOrd="11" destOrd="0" presId="urn:microsoft.com/office/officeart/2008/layout/LinedList"/>
    <dgm:cxn modelId="{5D6FAB37-6FFF-4077-83DA-7C3DD9DAFC28}" type="presParOf" srcId="{78207919-D587-46E2-8FDE-A10744C7D98F}" destId="{BC589F2C-837A-4CD7-963E-8309D38ED19C}" srcOrd="12" destOrd="0" presId="urn:microsoft.com/office/officeart/2008/layout/LinedList"/>
    <dgm:cxn modelId="{46C27E38-A772-4816-881D-31608720306E}" type="presParOf" srcId="{78207919-D587-46E2-8FDE-A10744C7D98F}" destId="{FDA270B2-275B-4A13-9E4F-F964066D7E38}" srcOrd="13" destOrd="0" presId="urn:microsoft.com/office/officeart/2008/layout/LinedList"/>
    <dgm:cxn modelId="{28F9D09F-58CD-46FF-904E-D4DCB56089F9}" type="presParOf" srcId="{FDA270B2-275B-4A13-9E4F-F964066D7E38}" destId="{1B741AC7-3BD0-4DB0-AA70-01245FA4B879}" srcOrd="0" destOrd="0" presId="urn:microsoft.com/office/officeart/2008/layout/LinedList"/>
    <dgm:cxn modelId="{43400FE0-D374-4099-B70C-AE67FA39F618}" type="presParOf" srcId="{FDA270B2-275B-4A13-9E4F-F964066D7E38}" destId="{B69B7A21-82BD-4B83-B53A-F83C60C240DC}" srcOrd="1" destOrd="0" presId="urn:microsoft.com/office/officeart/2008/layout/LinedList"/>
    <dgm:cxn modelId="{BA9C3926-5B75-4579-8238-55F99B6D9CA9}" type="presParOf" srcId="{FDA270B2-275B-4A13-9E4F-F964066D7E38}" destId="{E5CF78A1-3A2B-4A25-8D67-3F0464202F13}" srcOrd="2" destOrd="0" presId="urn:microsoft.com/office/officeart/2008/layout/LinedList"/>
    <dgm:cxn modelId="{064A67BC-B417-4CA6-B436-A89DD27204DE}" type="presParOf" srcId="{78207919-D587-46E2-8FDE-A10744C7D98F}" destId="{4A53CD87-A357-4B00-A9C2-9AE3526556F4}" srcOrd="14" destOrd="0" presId="urn:microsoft.com/office/officeart/2008/layout/LinedList"/>
    <dgm:cxn modelId="{37CEAECE-2933-491A-A9BB-C43EA1AB0B5B}" type="presParOf" srcId="{78207919-D587-46E2-8FDE-A10744C7D98F}" destId="{1EC339C9-6635-4BFF-9DA1-D4F1AB8B2232}" srcOrd="15" destOrd="0" presId="urn:microsoft.com/office/officeart/2008/layout/LinedList"/>
    <dgm:cxn modelId="{38CC2150-D9ED-4D47-8839-D0DBB2198CC2}" type="presParOf" srcId="{78207919-D587-46E2-8FDE-A10744C7D98F}" destId="{7E463457-6E24-418A-A777-ACAF39749A4A}" srcOrd="16" destOrd="0" presId="urn:microsoft.com/office/officeart/2008/layout/LinedList"/>
    <dgm:cxn modelId="{44A8E73C-A185-4457-AD90-9F7EE444CE3D}" type="presParOf" srcId="{7E463457-6E24-418A-A777-ACAF39749A4A}" destId="{36503D18-CE99-45C0-A6CB-A232DC7D834E}" srcOrd="0" destOrd="0" presId="urn:microsoft.com/office/officeart/2008/layout/LinedList"/>
    <dgm:cxn modelId="{C080DE7D-67F2-4B29-9EE1-FAD35961857A}" type="presParOf" srcId="{7E463457-6E24-418A-A777-ACAF39749A4A}" destId="{09C2982F-1492-4264-8248-2AE39F4A7068}" srcOrd="1" destOrd="0" presId="urn:microsoft.com/office/officeart/2008/layout/LinedList"/>
    <dgm:cxn modelId="{DBFC8731-53E4-4854-8932-6E1F0B76BD60}" type="presParOf" srcId="{7E463457-6E24-418A-A777-ACAF39749A4A}" destId="{45FFCC63-6236-4837-80F2-D6EBD1B8627B}" srcOrd="2" destOrd="0" presId="urn:microsoft.com/office/officeart/2008/layout/LinedList"/>
    <dgm:cxn modelId="{238438B6-3C48-44B3-955F-4E52A75358AB}" type="presParOf" srcId="{78207919-D587-46E2-8FDE-A10744C7D98F}" destId="{4783F320-FD80-445C-BA2F-6A3261A1A9D4}" srcOrd="17" destOrd="0" presId="urn:microsoft.com/office/officeart/2008/layout/LinedList"/>
    <dgm:cxn modelId="{71EC5CDD-7A44-47FF-8392-6D89DB057EB1}" type="presParOf" srcId="{78207919-D587-46E2-8FDE-A10744C7D98F}" destId="{07E70183-5ECD-4D14-B377-1D82E608DD1D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2B86ED-443F-40CD-BA18-0E1CAAE0FF5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C"/>
        </a:p>
      </dgm:t>
    </dgm:pt>
    <dgm:pt modelId="{9E3950CB-F147-44ED-AD5D-DEA7BC2982FA}">
      <dgm:prSet phldrT="[Texto]"/>
      <dgm:spPr/>
      <dgm:t>
        <a:bodyPr/>
        <a:lstStyle/>
        <a:p>
          <a:r>
            <a:rPr lang="es-ES" dirty="0"/>
            <a:t>W3C – </a:t>
          </a:r>
          <a:r>
            <a:rPr lang="es-ES" dirty="0" err="1"/>
            <a:t>World</a:t>
          </a:r>
          <a:r>
            <a:rPr lang="es-ES" dirty="0"/>
            <a:t> Wide Web </a:t>
          </a:r>
          <a:r>
            <a:rPr lang="es-ES" dirty="0" err="1"/>
            <a:t>Consortium</a:t>
          </a:r>
          <a:endParaRPr lang="es-EC" dirty="0"/>
        </a:p>
      </dgm:t>
    </dgm:pt>
    <dgm:pt modelId="{EE390F2D-74CD-4ECD-8934-974A24AEE7BF}" type="parTrans" cxnId="{D9A3ECF4-80ED-4C71-BA7D-832D8C6358B1}">
      <dgm:prSet/>
      <dgm:spPr/>
      <dgm:t>
        <a:bodyPr/>
        <a:lstStyle/>
        <a:p>
          <a:endParaRPr lang="es-EC"/>
        </a:p>
      </dgm:t>
    </dgm:pt>
    <dgm:pt modelId="{4BAA642C-7470-431E-A283-06E67157EDBA}" type="sibTrans" cxnId="{D9A3ECF4-80ED-4C71-BA7D-832D8C6358B1}">
      <dgm:prSet/>
      <dgm:spPr/>
      <dgm:t>
        <a:bodyPr/>
        <a:lstStyle/>
        <a:p>
          <a:endParaRPr lang="es-EC"/>
        </a:p>
      </dgm:t>
    </dgm:pt>
    <dgm:pt modelId="{D7ADDF11-A244-41EF-AFA8-3286408A8C97}">
      <dgm:prSet phldrT="[Texto]"/>
      <dgm:spPr/>
      <dgm:t>
        <a:bodyPr/>
        <a:lstStyle/>
        <a:p>
          <a:r>
            <a:rPr lang="es-ES" dirty="0"/>
            <a:t>W3C fue fundada por el inventor de WWW, Tim Berners – Lee, en octubre 1994.  </a:t>
          </a:r>
          <a:endParaRPr lang="es-EC" dirty="0"/>
        </a:p>
      </dgm:t>
    </dgm:pt>
    <dgm:pt modelId="{7ABFC26C-22F0-4ED8-8462-27F4797B7DF1}" type="parTrans" cxnId="{4CB00247-754B-48B1-BF53-50CD98249683}">
      <dgm:prSet/>
      <dgm:spPr/>
      <dgm:t>
        <a:bodyPr/>
        <a:lstStyle/>
        <a:p>
          <a:endParaRPr lang="es-EC"/>
        </a:p>
      </dgm:t>
    </dgm:pt>
    <dgm:pt modelId="{1C52E1C1-EB36-476B-8FE6-FFAEF674C9D3}" type="sibTrans" cxnId="{4CB00247-754B-48B1-BF53-50CD98249683}">
      <dgm:prSet/>
      <dgm:spPr/>
      <dgm:t>
        <a:bodyPr/>
        <a:lstStyle/>
        <a:p>
          <a:endParaRPr lang="es-EC"/>
        </a:p>
      </dgm:t>
    </dgm:pt>
    <dgm:pt modelId="{62B2E7D4-BA17-4B2E-A4EF-C59FEF55D1BA}">
      <dgm:prSet phldrT="[Texto]"/>
      <dgm:spPr/>
      <dgm:t>
        <a:bodyPr/>
        <a:lstStyle/>
        <a:p>
          <a:r>
            <a:rPr lang="es-ES" b="0" i="0" dirty="0"/>
            <a:t>El Consorcio WWW, en inglés: </a:t>
          </a:r>
          <a:r>
            <a:rPr lang="es-ES" b="0" i="0" dirty="0" err="1"/>
            <a:t>World</a:t>
          </a:r>
          <a:r>
            <a:rPr lang="es-ES" b="0" i="0" dirty="0"/>
            <a:t> Wide Web </a:t>
          </a:r>
          <a:r>
            <a:rPr lang="es-ES" b="0" i="0" dirty="0" err="1"/>
            <a:t>Consortium</a:t>
          </a:r>
          <a:r>
            <a:rPr lang="es-ES" b="0" i="0" dirty="0"/>
            <a:t>, es un consorcio internacional que genera recomendaciones y estándares que aseguran el crecimiento de la </a:t>
          </a:r>
          <a:r>
            <a:rPr lang="es-ES" b="0" i="0" dirty="0" err="1"/>
            <a:t>World</a:t>
          </a:r>
          <a:r>
            <a:rPr lang="es-ES" b="0" i="0" dirty="0"/>
            <a:t> Wide Web a largo plazo.​</a:t>
          </a:r>
          <a:endParaRPr lang="es-EC" dirty="0"/>
        </a:p>
      </dgm:t>
    </dgm:pt>
    <dgm:pt modelId="{779B4E03-6E55-4B33-BEE4-E1FFA96D1A6F}" type="parTrans" cxnId="{DB45B494-D52C-4F7B-8ACB-63F83883E1A5}">
      <dgm:prSet/>
      <dgm:spPr/>
      <dgm:t>
        <a:bodyPr/>
        <a:lstStyle/>
        <a:p>
          <a:endParaRPr lang="es-EC"/>
        </a:p>
      </dgm:t>
    </dgm:pt>
    <dgm:pt modelId="{6EB17CD8-A585-481F-9F99-6BC274F70BC0}" type="sibTrans" cxnId="{DB45B494-D52C-4F7B-8ACB-63F83883E1A5}">
      <dgm:prSet/>
      <dgm:spPr/>
      <dgm:t>
        <a:bodyPr/>
        <a:lstStyle/>
        <a:p>
          <a:endParaRPr lang="es-EC"/>
        </a:p>
      </dgm:t>
    </dgm:pt>
    <dgm:pt modelId="{A72CACED-F8F8-4DA2-997E-618408CFF4EF}" type="pres">
      <dgm:prSet presAssocID="{5F2B86ED-443F-40CD-BA18-0E1CAAE0FF5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8D0FF7FC-430C-45AF-BB9D-24D570B434C8}" type="pres">
      <dgm:prSet presAssocID="{9E3950CB-F147-44ED-AD5D-DEA7BC2982FA}" presName="root" presStyleCnt="0">
        <dgm:presLayoutVars>
          <dgm:chMax/>
          <dgm:chPref val="4"/>
        </dgm:presLayoutVars>
      </dgm:prSet>
      <dgm:spPr/>
    </dgm:pt>
    <dgm:pt modelId="{207F52ED-360D-4DD2-87D9-7E379DB72A98}" type="pres">
      <dgm:prSet presAssocID="{9E3950CB-F147-44ED-AD5D-DEA7BC2982FA}" presName="rootComposite" presStyleCnt="0">
        <dgm:presLayoutVars/>
      </dgm:prSet>
      <dgm:spPr/>
    </dgm:pt>
    <dgm:pt modelId="{AE993D31-21EE-449D-9A7C-439356987087}" type="pres">
      <dgm:prSet presAssocID="{9E3950CB-F147-44ED-AD5D-DEA7BC2982FA}" presName="rootText" presStyleLbl="node0" presStyleIdx="0" presStyleCnt="1">
        <dgm:presLayoutVars>
          <dgm:chMax/>
          <dgm:chPref val="4"/>
        </dgm:presLayoutVars>
      </dgm:prSet>
      <dgm:spPr/>
    </dgm:pt>
    <dgm:pt modelId="{E7E1FE5C-2512-4D70-B342-E8A9BF002AFA}" type="pres">
      <dgm:prSet presAssocID="{9E3950CB-F147-44ED-AD5D-DEA7BC2982FA}" presName="childShape" presStyleCnt="0">
        <dgm:presLayoutVars>
          <dgm:chMax val="0"/>
          <dgm:chPref val="0"/>
        </dgm:presLayoutVars>
      </dgm:prSet>
      <dgm:spPr/>
    </dgm:pt>
    <dgm:pt modelId="{EAD391A0-A32D-4BDA-9B76-4805C310B931}" type="pres">
      <dgm:prSet presAssocID="{D7ADDF11-A244-41EF-AFA8-3286408A8C97}" presName="childComposite" presStyleCnt="0">
        <dgm:presLayoutVars>
          <dgm:chMax val="0"/>
          <dgm:chPref val="0"/>
        </dgm:presLayoutVars>
      </dgm:prSet>
      <dgm:spPr/>
    </dgm:pt>
    <dgm:pt modelId="{D9B6D8A8-CE67-423C-9269-D76623006470}" type="pres">
      <dgm:prSet presAssocID="{D7ADDF11-A244-41EF-AFA8-3286408A8C97}" presName="Image" presStyleLbl="node1" presStyleIdx="0" presStyleCnt="2"/>
      <dgm:spPr/>
    </dgm:pt>
    <dgm:pt modelId="{30A9B9EC-FC76-491A-A431-B01D70688D2D}" type="pres">
      <dgm:prSet presAssocID="{D7ADDF11-A244-41EF-AFA8-3286408A8C97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631BA99F-6000-4140-AC64-147A2EA0D469}" type="pres">
      <dgm:prSet presAssocID="{62B2E7D4-BA17-4B2E-A4EF-C59FEF55D1BA}" presName="childComposite" presStyleCnt="0">
        <dgm:presLayoutVars>
          <dgm:chMax val="0"/>
          <dgm:chPref val="0"/>
        </dgm:presLayoutVars>
      </dgm:prSet>
      <dgm:spPr/>
    </dgm:pt>
    <dgm:pt modelId="{0B315B0E-8C78-4B23-819B-476064BCE6B4}" type="pres">
      <dgm:prSet presAssocID="{62B2E7D4-BA17-4B2E-A4EF-C59FEF55D1BA}" presName="Image" presStyleLbl="node1" presStyleIdx="1" presStyleCnt="2"/>
      <dgm:spPr/>
    </dgm:pt>
    <dgm:pt modelId="{E0D345D4-B510-4768-81D9-CF4FB9494A2C}" type="pres">
      <dgm:prSet presAssocID="{62B2E7D4-BA17-4B2E-A4EF-C59FEF55D1BA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863F9703-B7AB-4D74-844E-2ACC5D53B4C9}" type="presOf" srcId="{62B2E7D4-BA17-4B2E-A4EF-C59FEF55D1BA}" destId="{E0D345D4-B510-4768-81D9-CF4FB9494A2C}" srcOrd="0" destOrd="0" presId="urn:microsoft.com/office/officeart/2008/layout/PictureAccentList"/>
    <dgm:cxn modelId="{C65F4028-269B-4250-AE45-C53126284C17}" type="presOf" srcId="{5F2B86ED-443F-40CD-BA18-0E1CAAE0FF56}" destId="{A72CACED-F8F8-4DA2-997E-618408CFF4EF}" srcOrd="0" destOrd="0" presId="urn:microsoft.com/office/officeart/2008/layout/PictureAccentList"/>
    <dgm:cxn modelId="{4CB00247-754B-48B1-BF53-50CD98249683}" srcId="{9E3950CB-F147-44ED-AD5D-DEA7BC2982FA}" destId="{D7ADDF11-A244-41EF-AFA8-3286408A8C97}" srcOrd="0" destOrd="0" parTransId="{7ABFC26C-22F0-4ED8-8462-27F4797B7DF1}" sibTransId="{1C52E1C1-EB36-476B-8FE6-FFAEF674C9D3}"/>
    <dgm:cxn modelId="{98214775-145C-41C0-A15E-559EC63A4F65}" type="presOf" srcId="{9E3950CB-F147-44ED-AD5D-DEA7BC2982FA}" destId="{AE993D31-21EE-449D-9A7C-439356987087}" srcOrd="0" destOrd="0" presId="urn:microsoft.com/office/officeart/2008/layout/PictureAccentList"/>
    <dgm:cxn modelId="{DB45B494-D52C-4F7B-8ACB-63F83883E1A5}" srcId="{9E3950CB-F147-44ED-AD5D-DEA7BC2982FA}" destId="{62B2E7D4-BA17-4B2E-A4EF-C59FEF55D1BA}" srcOrd="1" destOrd="0" parTransId="{779B4E03-6E55-4B33-BEE4-E1FFA96D1A6F}" sibTransId="{6EB17CD8-A585-481F-9F99-6BC274F70BC0}"/>
    <dgm:cxn modelId="{86C7D6B9-2667-4425-8C88-1663AC0C7A2E}" type="presOf" srcId="{D7ADDF11-A244-41EF-AFA8-3286408A8C97}" destId="{30A9B9EC-FC76-491A-A431-B01D70688D2D}" srcOrd="0" destOrd="0" presId="urn:microsoft.com/office/officeart/2008/layout/PictureAccentList"/>
    <dgm:cxn modelId="{D9A3ECF4-80ED-4C71-BA7D-832D8C6358B1}" srcId="{5F2B86ED-443F-40CD-BA18-0E1CAAE0FF56}" destId="{9E3950CB-F147-44ED-AD5D-DEA7BC2982FA}" srcOrd="0" destOrd="0" parTransId="{EE390F2D-74CD-4ECD-8934-974A24AEE7BF}" sibTransId="{4BAA642C-7470-431E-A283-06E67157EDBA}"/>
    <dgm:cxn modelId="{8D708BFF-A1B7-47DE-9C56-43580168A639}" type="presParOf" srcId="{A72CACED-F8F8-4DA2-997E-618408CFF4EF}" destId="{8D0FF7FC-430C-45AF-BB9D-24D570B434C8}" srcOrd="0" destOrd="0" presId="urn:microsoft.com/office/officeart/2008/layout/PictureAccentList"/>
    <dgm:cxn modelId="{FDBAD865-79B4-4A33-8F64-518895A11C2F}" type="presParOf" srcId="{8D0FF7FC-430C-45AF-BB9D-24D570B434C8}" destId="{207F52ED-360D-4DD2-87D9-7E379DB72A98}" srcOrd="0" destOrd="0" presId="urn:microsoft.com/office/officeart/2008/layout/PictureAccentList"/>
    <dgm:cxn modelId="{D31E8B4A-7E09-4F0B-AA3C-30750CD23E98}" type="presParOf" srcId="{207F52ED-360D-4DD2-87D9-7E379DB72A98}" destId="{AE993D31-21EE-449D-9A7C-439356987087}" srcOrd="0" destOrd="0" presId="urn:microsoft.com/office/officeart/2008/layout/PictureAccentList"/>
    <dgm:cxn modelId="{4D376BA0-7655-4A3F-ABAF-835A0DF58511}" type="presParOf" srcId="{8D0FF7FC-430C-45AF-BB9D-24D570B434C8}" destId="{E7E1FE5C-2512-4D70-B342-E8A9BF002AFA}" srcOrd="1" destOrd="0" presId="urn:microsoft.com/office/officeart/2008/layout/PictureAccentList"/>
    <dgm:cxn modelId="{39057FF2-688D-46E2-AD3E-530FEF720234}" type="presParOf" srcId="{E7E1FE5C-2512-4D70-B342-E8A9BF002AFA}" destId="{EAD391A0-A32D-4BDA-9B76-4805C310B931}" srcOrd="0" destOrd="0" presId="urn:microsoft.com/office/officeart/2008/layout/PictureAccentList"/>
    <dgm:cxn modelId="{BC768B5A-F7A7-4CFE-A218-490EAAFFB7BD}" type="presParOf" srcId="{EAD391A0-A32D-4BDA-9B76-4805C310B931}" destId="{D9B6D8A8-CE67-423C-9269-D76623006470}" srcOrd="0" destOrd="0" presId="urn:microsoft.com/office/officeart/2008/layout/PictureAccentList"/>
    <dgm:cxn modelId="{0ED9D9D1-0E5B-4797-BEB1-61F3BCF6E6B8}" type="presParOf" srcId="{EAD391A0-A32D-4BDA-9B76-4805C310B931}" destId="{30A9B9EC-FC76-491A-A431-B01D70688D2D}" srcOrd="1" destOrd="0" presId="urn:microsoft.com/office/officeart/2008/layout/PictureAccentList"/>
    <dgm:cxn modelId="{671F20D2-C328-4053-A643-20885D37753A}" type="presParOf" srcId="{E7E1FE5C-2512-4D70-B342-E8A9BF002AFA}" destId="{631BA99F-6000-4140-AC64-147A2EA0D469}" srcOrd="1" destOrd="0" presId="urn:microsoft.com/office/officeart/2008/layout/PictureAccentList"/>
    <dgm:cxn modelId="{583DC909-FF42-4984-8B0C-6083F17F177D}" type="presParOf" srcId="{631BA99F-6000-4140-AC64-147A2EA0D469}" destId="{0B315B0E-8C78-4B23-819B-476064BCE6B4}" srcOrd="0" destOrd="0" presId="urn:microsoft.com/office/officeart/2008/layout/PictureAccentList"/>
    <dgm:cxn modelId="{FB497705-42A6-4DBC-9EED-F1FCEDF33B80}" type="presParOf" srcId="{631BA99F-6000-4140-AC64-147A2EA0D469}" destId="{E0D345D4-B510-4768-81D9-CF4FB9494A2C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3E317-5901-4A01-92CE-49081A3290C8}">
      <dsp:nvSpPr>
        <dsp:cNvPr id="0" name=""/>
        <dsp:cNvSpPr/>
      </dsp:nvSpPr>
      <dsp:spPr>
        <a:xfrm>
          <a:off x="2528694" y="1526277"/>
          <a:ext cx="2072242" cy="20725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5215A-01C4-403A-A422-E2CF6DD753F0}">
      <dsp:nvSpPr>
        <dsp:cNvPr id="0" name=""/>
        <dsp:cNvSpPr/>
      </dsp:nvSpPr>
      <dsp:spPr>
        <a:xfrm>
          <a:off x="3850463" y="0"/>
          <a:ext cx="615440" cy="615045"/>
        </a:xfrm>
        <a:prstGeom prst="donut">
          <a:avLst>
            <a:gd name="adj" fmla="val 7460"/>
          </a:avLst>
        </a:prstGeom>
        <a:solidFill>
          <a:schemeClr val="accent5">
            <a:hueOff val="-376542"/>
            <a:satOff val="-5001"/>
            <a:lumOff val="79"/>
            <a:alphaOff val="0"/>
          </a:schemeClr>
        </a:solidFill>
        <a:ln w="12700" cap="flat" cmpd="sng" algn="ctr">
          <a:solidFill>
            <a:schemeClr val="accent5">
              <a:hueOff val="-376542"/>
              <a:satOff val="-5001"/>
              <a:lumOff val="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DD01C-8129-4402-A8C8-580F7E518843}">
      <dsp:nvSpPr>
        <dsp:cNvPr id="0" name=""/>
        <dsp:cNvSpPr/>
      </dsp:nvSpPr>
      <dsp:spPr>
        <a:xfrm>
          <a:off x="2577191" y="1650043"/>
          <a:ext cx="1976114" cy="1825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09E2B-9566-4DCB-9D53-EFF33B6FFF03}">
      <dsp:nvSpPr>
        <dsp:cNvPr id="0" name=""/>
        <dsp:cNvSpPr/>
      </dsp:nvSpPr>
      <dsp:spPr>
        <a:xfrm>
          <a:off x="4751551" y="1917834"/>
          <a:ext cx="1084594" cy="1084337"/>
        </a:xfrm>
        <a:prstGeom prst="ellipse">
          <a:avLst/>
        </a:prstGeom>
        <a:solidFill>
          <a:schemeClr val="accent5">
            <a:hueOff val="-753085"/>
            <a:satOff val="-10003"/>
            <a:lumOff val="157"/>
            <a:alphaOff val="0"/>
          </a:schemeClr>
        </a:solidFill>
        <a:ln w="12700" cap="flat" cmpd="sng" algn="ctr">
          <a:solidFill>
            <a:schemeClr val="accent5">
              <a:hueOff val="-753085"/>
              <a:satOff val="-10003"/>
              <a:lumOff val="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C748A-9032-4D08-BDC3-FCD138F5FEF9}">
      <dsp:nvSpPr>
        <dsp:cNvPr id="0" name=""/>
        <dsp:cNvSpPr/>
      </dsp:nvSpPr>
      <dsp:spPr>
        <a:xfrm>
          <a:off x="4815605" y="1981893"/>
          <a:ext cx="956486" cy="95657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FE538-C5DB-414C-B971-A2B556D06EEE}">
      <dsp:nvSpPr>
        <dsp:cNvPr id="0" name=""/>
        <dsp:cNvSpPr/>
      </dsp:nvSpPr>
      <dsp:spPr>
        <a:xfrm>
          <a:off x="4327408" y="387237"/>
          <a:ext cx="1390151" cy="1390600"/>
        </a:xfrm>
        <a:prstGeom prst="ellipse">
          <a:avLst/>
        </a:prstGeom>
        <a:solidFill>
          <a:schemeClr val="accent5">
            <a:hueOff val="-1129627"/>
            <a:satOff val="-15004"/>
            <a:lumOff val="236"/>
            <a:alphaOff val="0"/>
          </a:schemeClr>
        </a:solidFill>
        <a:ln w="12700" cap="flat" cmpd="sng" algn="ctr">
          <a:solidFill>
            <a:schemeClr val="accent5">
              <a:hueOff val="-1129627"/>
              <a:satOff val="-15004"/>
              <a:lumOff val="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53BBAC-E352-43AE-AB98-5E5060239AE2}">
      <dsp:nvSpPr>
        <dsp:cNvPr id="0" name=""/>
        <dsp:cNvSpPr/>
      </dsp:nvSpPr>
      <dsp:spPr>
        <a:xfrm>
          <a:off x="5489907" y="45705"/>
          <a:ext cx="455304" cy="455616"/>
        </a:xfrm>
        <a:prstGeom prst="donut">
          <a:avLst>
            <a:gd name="adj" fmla="val 7460"/>
          </a:avLst>
        </a:prstGeom>
        <a:solidFill>
          <a:schemeClr val="accent5">
            <a:hueOff val="-1506170"/>
            <a:satOff val="-20006"/>
            <a:lumOff val="314"/>
            <a:alphaOff val="0"/>
          </a:schemeClr>
        </a:solidFill>
        <a:ln w="12700" cap="flat" cmpd="sng" algn="ctr">
          <a:solidFill>
            <a:schemeClr val="accent5">
              <a:hueOff val="-1506170"/>
              <a:satOff val="-20006"/>
              <a:lumOff val="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DF03D-2870-4609-B044-6B1505A3D05D}">
      <dsp:nvSpPr>
        <dsp:cNvPr id="0" name=""/>
        <dsp:cNvSpPr/>
      </dsp:nvSpPr>
      <dsp:spPr>
        <a:xfrm>
          <a:off x="5946077" y="3006850"/>
          <a:ext cx="341911" cy="341532"/>
        </a:xfrm>
        <a:prstGeom prst="donut">
          <a:avLst>
            <a:gd name="adj" fmla="val 7460"/>
          </a:avLst>
        </a:prstGeom>
        <a:solidFill>
          <a:schemeClr val="accent5">
            <a:hueOff val="-1882712"/>
            <a:satOff val="-25007"/>
            <a:lumOff val="393"/>
            <a:alphaOff val="0"/>
          </a:schemeClr>
        </a:solidFill>
        <a:ln w="12700" cap="flat" cmpd="sng" algn="ctr">
          <a:solidFill>
            <a:schemeClr val="accent5">
              <a:hueOff val="-1882712"/>
              <a:satOff val="-25007"/>
              <a:lumOff val="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4AC28-CE77-4370-90CB-00874C1C0F15}">
      <dsp:nvSpPr>
        <dsp:cNvPr id="0" name=""/>
        <dsp:cNvSpPr/>
      </dsp:nvSpPr>
      <dsp:spPr>
        <a:xfrm>
          <a:off x="4400984" y="460654"/>
          <a:ext cx="1243865" cy="12437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BE1C7-0695-4348-81ED-B34960E3BC87}">
      <dsp:nvSpPr>
        <dsp:cNvPr id="0" name=""/>
        <dsp:cNvSpPr/>
      </dsp:nvSpPr>
      <dsp:spPr>
        <a:xfrm>
          <a:off x="478957" y="460654"/>
          <a:ext cx="3075471" cy="998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" numCol="1" spcCol="1270" anchor="b" anchorCtr="0">
          <a:noAutofit/>
        </a:bodyPr>
        <a:lstStyle/>
        <a:p>
          <a:pPr marL="0" lvl="0" indent="0" algn="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800" kern="1200" dirty="0"/>
            <a:t>HTTP</a:t>
          </a:r>
        </a:p>
      </dsp:txBody>
      <dsp:txXfrm>
        <a:off x="478957" y="460654"/>
        <a:ext cx="3075471" cy="998684"/>
      </dsp:txXfrm>
    </dsp:sp>
    <dsp:sp modelId="{91A83C74-89EA-48A7-AD7B-DB43D0FE2C7E}">
      <dsp:nvSpPr>
        <dsp:cNvPr id="0" name=""/>
        <dsp:cNvSpPr/>
      </dsp:nvSpPr>
      <dsp:spPr>
        <a:xfrm>
          <a:off x="6059471" y="1981893"/>
          <a:ext cx="3075471" cy="956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800" kern="1200" dirty="0"/>
            <a:t>HTML</a:t>
          </a:r>
        </a:p>
      </dsp:txBody>
      <dsp:txXfrm>
        <a:off x="6059471" y="1981893"/>
        <a:ext cx="3075471" cy="956577"/>
      </dsp:txXfrm>
    </dsp:sp>
    <dsp:sp modelId="{ACAE8042-517E-409D-A9BC-D67D7496B76D}">
      <dsp:nvSpPr>
        <dsp:cNvPr id="0" name=""/>
        <dsp:cNvSpPr/>
      </dsp:nvSpPr>
      <dsp:spPr>
        <a:xfrm>
          <a:off x="5946077" y="460654"/>
          <a:ext cx="3075471" cy="1243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800" kern="1200" dirty="0"/>
            <a:t>URL</a:t>
          </a:r>
        </a:p>
      </dsp:txBody>
      <dsp:txXfrm>
        <a:off x="5946077" y="460654"/>
        <a:ext cx="3075471" cy="12437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ED308-E897-4B31-8E6D-B6987365194A}">
      <dsp:nvSpPr>
        <dsp:cNvPr id="0" name=""/>
        <dsp:cNvSpPr/>
      </dsp:nvSpPr>
      <dsp:spPr>
        <a:xfrm>
          <a:off x="0" y="397217"/>
          <a:ext cx="6020095" cy="11349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ECMA International - </a:t>
          </a:r>
          <a:r>
            <a:rPr lang="es-EC" sz="3000" b="0" i="1" kern="1200" dirty="0" err="1"/>
            <a:t>European</a:t>
          </a:r>
          <a:r>
            <a:rPr lang="es-EC" sz="3000" b="0" i="1" kern="1200" dirty="0"/>
            <a:t> </a:t>
          </a:r>
          <a:r>
            <a:rPr lang="es-EC" sz="3000" b="0" i="1" kern="1200" dirty="0" err="1"/>
            <a:t>Computer</a:t>
          </a:r>
          <a:r>
            <a:rPr lang="es-EC" sz="3000" b="0" i="1" kern="1200" dirty="0"/>
            <a:t> </a:t>
          </a:r>
          <a:r>
            <a:rPr lang="es-EC" sz="3000" b="0" i="1" kern="1200" dirty="0" err="1"/>
            <a:t>Manufacturers</a:t>
          </a:r>
          <a:r>
            <a:rPr lang="es-EC" sz="3000" b="0" i="1" kern="1200" dirty="0"/>
            <a:t> </a:t>
          </a:r>
          <a:r>
            <a:rPr lang="es-EC" sz="3000" b="0" i="1" kern="1200" dirty="0" err="1"/>
            <a:t>Association</a:t>
          </a:r>
          <a:r>
            <a:rPr lang="es-ES" sz="3000" kern="1200" dirty="0"/>
            <a:t> </a:t>
          </a:r>
          <a:endParaRPr lang="es-EC" sz="3000" kern="1200" dirty="0"/>
        </a:p>
      </dsp:txBody>
      <dsp:txXfrm>
        <a:off x="33240" y="430457"/>
        <a:ext cx="5953615" cy="1068426"/>
      </dsp:txXfrm>
    </dsp:sp>
    <dsp:sp modelId="{D0F96196-7A4D-4909-A7FF-C8BEFB7D5C14}">
      <dsp:nvSpPr>
        <dsp:cNvPr id="0" name=""/>
        <dsp:cNvSpPr/>
      </dsp:nvSpPr>
      <dsp:spPr>
        <a:xfrm>
          <a:off x="0" y="1736407"/>
          <a:ext cx="1134906" cy="113490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E7390-7323-45BA-AB65-CED550147D8B}">
      <dsp:nvSpPr>
        <dsp:cNvPr id="0" name=""/>
        <dsp:cNvSpPr/>
      </dsp:nvSpPr>
      <dsp:spPr>
        <a:xfrm>
          <a:off x="1203001" y="1736407"/>
          <a:ext cx="4817094" cy="113490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Es una organización enfocada en el desarrollo y publicación de estándares e informes técnicos para tecnologías de la información y de  la comunicación y electrónica de consumo. </a:t>
          </a:r>
          <a:endParaRPr lang="es-EC" sz="1400" kern="1200" dirty="0"/>
        </a:p>
      </dsp:txBody>
      <dsp:txXfrm>
        <a:off x="1258413" y="1791819"/>
        <a:ext cx="4706270" cy="1024082"/>
      </dsp:txXfrm>
    </dsp:sp>
    <dsp:sp modelId="{D0BBFF7B-184B-4276-BB4A-5709FE0FA21E}">
      <dsp:nvSpPr>
        <dsp:cNvPr id="0" name=""/>
        <dsp:cNvSpPr/>
      </dsp:nvSpPr>
      <dsp:spPr>
        <a:xfrm>
          <a:off x="0" y="3007502"/>
          <a:ext cx="1134906" cy="113490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34E82-D326-4336-A055-257739583729}">
      <dsp:nvSpPr>
        <dsp:cNvPr id="0" name=""/>
        <dsp:cNvSpPr/>
      </dsp:nvSpPr>
      <dsp:spPr>
        <a:xfrm>
          <a:off x="1203001" y="3007502"/>
          <a:ext cx="4817094" cy="113490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Fue fundada en mayo 1961 en Suiza.  En 1994 cambió su nombre para expresar su alcance internacional</a:t>
          </a:r>
          <a:endParaRPr lang="es-EC" sz="1400" kern="1200" dirty="0"/>
        </a:p>
      </dsp:txBody>
      <dsp:txXfrm>
        <a:off x="1258413" y="3062914"/>
        <a:ext cx="4706270" cy="10240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8830A-5DA2-406F-8418-35B9E0D85A2E}">
      <dsp:nvSpPr>
        <dsp:cNvPr id="0" name=""/>
        <dsp:cNvSpPr/>
      </dsp:nvSpPr>
      <dsp:spPr>
        <a:xfrm>
          <a:off x="0" y="435396"/>
          <a:ext cx="6564573" cy="12439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kern="1200" dirty="0" err="1"/>
            <a:t>The</a:t>
          </a:r>
          <a:r>
            <a:rPr lang="es-ES" sz="5100" kern="1200" dirty="0"/>
            <a:t> Khronos </a:t>
          </a:r>
          <a:r>
            <a:rPr lang="es-ES" sz="5100" kern="1200" dirty="0" err="1"/>
            <a:t>Group</a:t>
          </a:r>
          <a:r>
            <a:rPr lang="es-ES" sz="5100" kern="1200" dirty="0"/>
            <a:t> Inc.</a:t>
          </a:r>
          <a:endParaRPr lang="es-EC" sz="5100" kern="1200" dirty="0"/>
        </a:p>
      </dsp:txBody>
      <dsp:txXfrm>
        <a:off x="36435" y="471831"/>
        <a:ext cx="6491703" cy="1171119"/>
      </dsp:txXfrm>
    </dsp:sp>
    <dsp:sp modelId="{B61B321B-F257-4E48-9657-17EB247745D3}">
      <dsp:nvSpPr>
        <dsp:cNvPr id="0" name=""/>
        <dsp:cNvSpPr/>
      </dsp:nvSpPr>
      <dsp:spPr>
        <a:xfrm>
          <a:off x="0" y="1903304"/>
          <a:ext cx="1243989" cy="124398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1A819-BE4C-4752-8156-5386DD3D9F2B}">
      <dsp:nvSpPr>
        <dsp:cNvPr id="0" name=""/>
        <dsp:cNvSpPr/>
      </dsp:nvSpPr>
      <dsp:spPr>
        <a:xfrm>
          <a:off x="1318629" y="1903304"/>
          <a:ext cx="5245944" cy="124398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El Khronos </a:t>
          </a:r>
          <a:r>
            <a:rPr lang="es-ES" sz="1400" b="0" i="0" kern="1200" dirty="0" err="1"/>
            <a:t>Group</a:t>
          </a:r>
          <a:r>
            <a:rPr lang="es-ES" sz="1400" b="0" i="0" kern="1200" dirty="0"/>
            <a:t> es un consorcio industrial financiado por sus miembros enfocado a la creación de API estándares abiertas y libres de regalías que permiten la creación y reproducción multimedia en un amplio abanico de plataformas y dispositivos.  	</a:t>
          </a:r>
          <a:endParaRPr lang="es-EC" sz="1400" kern="1200" dirty="0"/>
        </a:p>
      </dsp:txBody>
      <dsp:txXfrm>
        <a:off x="1379366" y="1964041"/>
        <a:ext cx="5124470" cy="1122515"/>
      </dsp:txXfrm>
    </dsp:sp>
    <dsp:sp modelId="{DB2B457A-2D84-403B-9E01-DB00B2E67400}">
      <dsp:nvSpPr>
        <dsp:cNvPr id="0" name=""/>
        <dsp:cNvSpPr/>
      </dsp:nvSpPr>
      <dsp:spPr>
        <a:xfrm>
          <a:off x="0" y="3296573"/>
          <a:ext cx="1243989" cy="124398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5D0D5-0D9D-462B-A012-020F6AF19B27}">
      <dsp:nvSpPr>
        <dsp:cNvPr id="0" name=""/>
        <dsp:cNvSpPr/>
      </dsp:nvSpPr>
      <dsp:spPr>
        <a:xfrm>
          <a:off x="1318629" y="3296573"/>
          <a:ext cx="5245944" cy="124398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Estándares abiertos libres de regalías de Khronos para gráficos 3D, realidad virtual y aumentada, computación paralela, aprendizaje automático y procesamiento de visión.</a:t>
          </a:r>
        </a:p>
      </dsp:txBody>
      <dsp:txXfrm>
        <a:off x="1379366" y="3357310"/>
        <a:ext cx="5124470" cy="1122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8D390-AD34-4D1D-BE95-3F7BF737E7D3}">
      <dsp:nvSpPr>
        <dsp:cNvPr id="0" name=""/>
        <dsp:cNvSpPr/>
      </dsp:nvSpPr>
      <dsp:spPr>
        <a:xfrm>
          <a:off x="6340" y="682277"/>
          <a:ext cx="2738369" cy="20441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600" kern="1200" dirty="0"/>
            <a:t>JSP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600" kern="1200" dirty="0"/>
            <a:t>8080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600" kern="1200" dirty="0"/>
            <a:t>…/</a:t>
          </a:r>
          <a:r>
            <a:rPr lang="es-EC" sz="2600" kern="1200" dirty="0" err="1"/>
            <a:t>Tomcat</a:t>
          </a:r>
          <a:r>
            <a:rPr lang="es-EC" sz="2600" kern="1200" dirty="0"/>
            <a:t> 9.0/</a:t>
          </a:r>
          <a:r>
            <a:rPr lang="es-EC" sz="2600" kern="1200" dirty="0" err="1"/>
            <a:t>webapps</a:t>
          </a:r>
          <a:endParaRPr lang="es-EC" sz="2600" kern="1200" dirty="0"/>
        </a:p>
      </dsp:txBody>
      <dsp:txXfrm>
        <a:off x="54237" y="730174"/>
        <a:ext cx="2642575" cy="1996237"/>
      </dsp:txXfrm>
    </dsp:sp>
    <dsp:sp modelId="{CFDCB5EF-B8F8-47CB-B1B0-FBBB314A0D6E}">
      <dsp:nvSpPr>
        <dsp:cNvPr id="0" name=""/>
        <dsp:cNvSpPr/>
      </dsp:nvSpPr>
      <dsp:spPr>
        <a:xfrm>
          <a:off x="6340" y="2726411"/>
          <a:ext cx="2738369" cy="878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kern="1200" dirty="0"/>
            <a:t>TOMCAT</a:t>
          </a:r>
        </a:p>
      </dsp:txBody>
      <dsp:txXfrm>
        <a:off x="6340" y="2726411"/>
        <a:ext cx="1928429" cy="878977"/>
      </dsp:txXfrm>
    </dsp:sp>
    <dsp:sp modelId="{BD5E8640-7A33-4A80-BE83-D8BA65C46F3C}">
      <dsp:nvSpPr>
        <dsp:cNvPr id="0" name=""/>
        <dsp:cNvSpPr/>
      </dsp:nvSpPr>
      <dsp:spPr>
        <a:xfrm>
          <a:off x="2012233" y="2866029"/>
          <a:ext cx="958429" cy="9584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FC258-D8D7-446E-98FE-7904B8C92AAA}">
      <dsp:nvSpPr>
        <dsp:cNvPr id="0" name=""/>
        <dsp:cNvSpPr/>
      </dsp:nvSpPr>
      <dsp:spPr>
        <a:xfrm>
          <a:off x="3208107" y="682277"/>
          <a:ext cx="2738369" cy="20441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600" kern="1200" dirty="0"/>
            <a:t>PHP, PERL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600" kern="1200" dirty="0"/>
            <a:t>80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600" kern="1200" dirty="0"/>
            <a:t>…/</a:t>
          </a:r>
          <a:r>
            <a:rPr lang="es-EC" sz="2600" kern="1200" dirty="0" err="1"/>
            <a:t>xampp</a:t>
          </a:r>
          <a:r>
            <a:rPr lang="es-EC" sz="2600" kern="1200" dirty="0"/>
            <a:t>/</a:t>
          </a:r>
          <a:r>
            <a:rPr lang="es-EC" sz="2600" kern="1200" dirty="0" err="1"/>
            <a:t>htdocs</a:t>
          </a:r>
          <a:endParaRPr lang="es-EC" sz="2600" kern="1200" dirty="0"/>
        </a:p>
      </dsp:txBody>
      <dsp:txXfrm>
        <a:off x="3256004" y="730174"/>
        <a:ext cx="2642575" cy="1996237"/>
      </dsp:txXfrm>
    </dsp:sp>
    <dsp:sp modelId="{C06D1A7B-D90A-4BC0-AF58-677620236793}">
      <dsp:nvSpPr>
        <dsp:cNvPr id="0" name=""/>
        <dsp:cNvSpPr/>
      </dsp:nvSpPr>
      <dsp:spPr>
        <a:xfrm>
          <a:off x="3208107" y="2726411"/>
          <a:ext cx="2738369" cy="878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kern="1200" dirty="0"/>
            <a:t>XAMPP</a:t>
          </a:r>
        </a:p>
      </dsp:txBody>
      <dsp:txXfrm>
        <a:off x="3208107" y="2726411"/>
        <a:ext cx="1928429" cy="878977"/>
      </dsp:txXfrm>
    </dsp:sp>
    <dsp:sp modelId="{705350E4-AF9C-4B8D-AAAE-914CECFCAC1D}">
      <dsp:nvSpPr>
        <dsp:cNvPr id="0" name=""/>
        <dsp:cNvSpPr/>
      </dsp:nvSpPr>
      <dsp:spPr>
        <a:xfrm>
          <a:off x="5214000" y="2866029"/>
          <a:ext cx="958429" cy="9584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E18DB-CDC5-40A8-95EF-1B7307C4B3C0}">
      <dsp:nvSpPr>
        <dsp:cNvPr id="0" name=""/>
        <dsp:cNvSpPr/>
      </dsp:nvSpPr>
      <dsp:spPr>
        <a:xfrm>
          <a:off x="6409874" y="682277"/>
          <a:ext cx="2738369" cy="20441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600" kern="1200" dirty="0"/>
            <a:t>ASP, ASP.NET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600" kern="1200" dirty="0"/>
            <a:t>80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600" kern="1200" dirty="0" err="1"/>
            <a:t>wwwroot</a:t>
          </a:r>
          <a:endParaRPr lang="es-EC" sz="2600" kern="1200" dirty="0"/>
        </a:p>
      </dsp:txBody>
      <dsp:txXfrm>
        <a:off x="6457771" y="730174"/>
        <a:ext cx="2642575" cy="1996237"/>
      </dsp:txXfrm>
    </dsp:sp>
    <dsp:sp modelId="{4F1C6C52-E578-4F16-842C-0CD45E6DFB8E}">
      <dsp:nvSpPr>
        <dsp:cNvPr id="0" name=""/>
        <dsp:cNvSpPr/>
      </dsp:nvSpPr>
      <dsp:spPr>
        <a:xfrm>
          <a:off x="6409874" y="2726411"/>
          <a:ext cx="2738369" cy="878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kern="1200" dirty="0"/>
            <a:t>INTERNET INFORMATION SERVICE   IIS</a:t>
          </a:r>
        </a:p>
      </dsp:txBody>
      <dsp:txXfrm>
        <a:off x="6409874" y="2726411"/>
        <a:ext cx="1928429" cy="878977"/>
      </dsp:txXfrm>
    </dsp:sp>
    <dsp:sp modelId="{BC38A1E2-0180-47A1-9DD7-5B4D46FDEFE0}">
      <dsp:nvSpPr>
        <dsp:cNvPr id="0" name=""/>
        <dsp:cNvSpPr/>
      </dsp:nvSpPr>
      <dsp:spPr>
        <a:xfrm>
          <a:off x="8415767" y="2866029"/>
          <a:ext cx="958429" cy="9584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0E4C4-C167-4186-BE85-E00C2FF253A1}">
      <dsp:nvSpPr>
        <dsp:cNvPr id="0" name=""/>
        <dsp:cNvSpPr/>
      </dsp:nvSpPr>
      <dsp:spPr>
        <a:xfrm>
          <a:off x="4771" y="1335104"/>
          <a:ext cx="1829079" cy="68552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Estructuras</a:t>
          </a:r>
          <a:r>
            <a:rPr lang="en-US" sz="1900" kern="1200" dirty="0"/>
            <a:t> </a:t>
          </a:r>
          <a:r>
            <a:rPr lang="en-US" sz="1900" kern="1200" dirty="0" err="1"/>
            <a:t>generales</a:t>
          </a:r>
          <a:endParaRPr lang="es-EC" sz="1900" kern="1200" dirty="0"/>
        </a:p>
      </dsp:txBody>
      <dsp:txXfrm>
        <a:off x="4771" y="1335104"/>
        <a:ext cx="1829079" cy="685523"/>
      </dsp:txXfrm>
    </dsp:sp>
    <dsp:sp modelId="{449783A1-D60C-4242-AEAB-7B5CE3FED115}">
      <dsp:nvSpPr>
        <dsp:cNvPr id="0" name=""/>
        <dsp:cNvSpPr/>
      </dsp:nvSpPr>
      <dsp:spPr>
        <a:xfrm>
          <a:off x="4771" y="2020628"/>
          <a:ext cx="1829079" cy="17524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/>
            <a:t>layers</a:t>
          </a:r>
          <a:endParaRPr lang="es-EC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pipes</a:t>
          </a:r>
          <a:endParaRPr lang="es-EC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blackboard</a:t>
          </a:r>
          <a:endParaRPr lang="es-EC" sz="1900" kern="1200" dirty="0"/>
        </a:p>
      </dsp:txBody>
      <dsp:txXfrm>
        <a:off x="4771" y="2020628"/>
        <a:ext cx="1829079" cy="1752489"/>
      </dsp:txXfrm>
    </dsp:sp>
    <dsp:sp modelId="{C0D12E00-7493-4043-9F06-BBD745FF34A9}">
      <dsp:nvSpPr>
        <dsp:cNvPr id="0" name=""/>
        <dsp:cNvSpPr/>
      </dsp:nvSpPr>
      <dsp:spPr>
        <a:xfrm>
          <a:off x="2089922" y="1335104"/>
          <a:ext cx="1829079" cy="68552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Sistemas</a:t>
          </a:r>
          <a:r>
            <a:rPr lang="en-US" sz="1900" kern="1200" dirty="0"/>
            <a:t> </a:t>
          </a:r>
          <a:r>
            <a:rPr lang="en-US" sz="1900" kern="1200" dirty="0" err="1"/>
            <a:t>distribuidos</a:t>
          </a:r>
          <a:endParaRPr lang="es-EC" sz="1900" kern="1200" dirty="0"/>
        </a:p>
      </dsp:txBody>
      <dsp:txXfrm>
        <a:off x="2089922" y="1335104"/>
        <a:ext cx="1829079" cy="685523"/>
      </dsp:txXfrm>
    </dsp:sp>
    <dsp:sp modelId="{AA3DBD38-46D0-487B-A9BB-C87455B02893}">
      <dsp:nvSpPr>
        <dsp:cNvPr id="0" name=""/>
        <dsp:cNvSpPr/>
      </dsp:nvSpPr>
      <dsp:spPr>
        <a:xfrm>
          <a:off x="2089922" y="2020628"/>
          <a:ext cx="1829079" cy="17524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/>
            <a:t>client-server</a:t>
          </a:r>
          <a:endParaRPr lang="es-EC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</a:t>
          </a:r>
          <a:r>
            <a:rPr lang="en-US" sz="1900" b="1" kern="1200" dirty="0"/>
            <a:t>three tiers</a:t>
          </a:r>
          <a:endParaRPr lang="es-EC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broker</a:t>
          </a:r>
          <a:endParaRPr lang="es-EC" sz="1900" kern="1200" dirty="0"/>
        </a:p>
      </dsp:txBody>
      <dsp:txXfrm>
        <a:off x="2089922" y="2020628"/>
        <a:ext cx="1829079" cy="1752489"/>
      </dsp:txXfrm>
    </dsp:sp>
    <dsp:sp modelId="{C902728B-A889-4F4B-8661-66846CC4D8D6}">
      <dsp:nvSpPr>
        <dsp:cNvPr id="0" name=""/>
        <dsp:cNvSpPr/>
      </dsp:nvSpPr>
      <dsp:spPr>
        <a:xfrm>
          <a:off x="4175073" y="1335104"/>
          <a:ext cx="1829079" cy="68552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Sistemas</a:t>
          </a:r>
          <a:r>
            <a:rPr lang="en-US" sz="1900" kern="1200" dirty="0"/>
            <a:t> </a:t>
          </a:r>
          <a:r>
            <a:rPr lang="en-US" sz="1900" kern="1200" dirty="0" err="1"/>
            <a:t>interactivos</a:t>
          </a:r>
          <a:endParaRPr lang="es-EC" sz="1900" kern="1200" dirty="0"/>
        </a:p>
      </dsp:txBody>
      <dsp:txXfrm>
        <a:off x="4175073" y="1335104"/>
        <a:ext cx="1829079" cy="685523"/>
      </dsp:txXfrm>
    </dsp:sp>
    <dsp:sp modelId="{F56BDA79-5FFE-4E77-853F-B1B919A9F527}">
      <dsp:nvSpPr>
        <dsp:cNvPr id="0" name=""/>
        <dsp:cNvSpPr/>
      </dsp:nvSpPr>
      <dsp:spPr>
        <a:xfrm>
          <a:off x="4175073" y="2020628"/>
          <a:ext cx="1829079" cy="17524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/>
            <a:t>model-view-controller</a:t>
          </a:r>
          <a:endParaRPr lang="es-EC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presentation-abstraction-control</a:t>
          </a:r>
          <a:endParaRPr lang="es-EC" sz="1900" kern="1200" dirty="0"/>
        </a:p>
      </dsp:txBody>
      <dsp:txXfrm>
        <a:off x="4175073" y="2020628"/>
        <a:ext cx="1829079" cy="1752489"/>
      </dsp:txXfrm>
    </dsp:sp>
    <dsp:sp modelId="{34036C25-B9B4-4CB3-BF84-37F314E33448}">
      <dsp:nvSpPr>
        <dsp:cNvPr id="0" name=""/>
        <dsp:cNvSpPr/>
      </dsp:nvSpPr>
      <dsp:spPr>
        <a:xfrm>
          <a:off x="6260224" y="1335104"/>
          <a:ext cx="1829079" cy="68552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Sistemas</a:t>
          </a:r>
          <a:r>
            <a:rPr lang="en-US" sz="1900" kern="1200" dirty="0"/>
            <a:t> </a:t>
          </a:r>
          <a:r>
            <a:rPr lang="en-US" sz="1900" kern="1200" dirty="0" err="1"/>
            <a:t>adaptables</a:t>
          </a:r>
          <a:endParaRPr lang="es-EC" sz="1900" kern="1200" dirty="0"/>
        </a:p>
      </dsp:txBody>
      <dsp:txXfrm>
        <a:off x="6260224" y="1335104"/>
        <a:ext cx="1829079" cy="685523"/>
      </dsp:txXfrm>
    </dsp:sp>
    <dsp:sp modelId="{4D2C49EC-950C-4840-9611-CEEDB9050C3E}">
      <dsp:nvSpPr>
        <dsp:cNvPr id="0" name=""/>
        <dsp:cNvSpPr/>
      </dsp:nvSpPr>
      <dsp:spPr>
        <a:xfrm>
          <a:off x="6260224" y="2020628"/>
          <a:ext cx="1829079" cy="17524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microkernel</a:t>
          </a:r>
          <a:endParaRPr lang="es-EC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reflection</a:t>
          </a:r>
          <a:endParaRPr lang="es-EC" sz="1900" kern="1200" dirty="0"/>
        </a:p>
      </dsp:txBody>
      <dsp:txXfrm>
        <a:off x="6260224" y="2020628"/>
        <a:ext cx="1829079" cy="1752489"/>
      </dsp:txXfrm>
    </dsp:sp>
    <dsp:sp modelId="{851A95FC-6DF3-415F-89B9-E5B3AB9B4FAE}">
      <dsp:nvSpPr>
        <dsp:cNvPr id="0" name=""/>
        <dsp:cNvSpPr/>
      </dsp:nvSpPr>
      <dsp:spPr>
        <a:xfrm>
          <a:off x="8345375" y="1335104"/>
          <a:ext cx="1829079" cy="68552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Otros</a:t>
          </a:r>
          <a:endParaRPr lang="es-EC" sz="1900" kern="1200" dirty="0"/>
        </a:p>
      </dsp:txBody>
      <dsp:txXfrm>
        <a:off x="8345375" y="1335104"/>
        <a:ext cx="1829079" cy="685523"/>
      </dsp:txXfrm>
    </dsp:sp>
    <dsp:sp modelId="{58854589-F401-4ABF-AEAA-CC43F0F5A67B}">
      <dsp:nvSpPr>
        <dsp:cNvPr id="0" name=""/>
        <dsp:cNvSpPr/>
      </dsp:nvSpPr>
      <dsp:spPr>
        <a:xfrm>
          <a:off x="8345375" y="2020628"/>
          <a:ext cx="1829079" cy="17524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batch</a:t>
          </a:r>
          <a:endParaRPr lang="es-EC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interpreters</a:t>
          </a:r>
          <a:endParaRPr lang="es-EC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process control</a:t>
          </a:r>
          <a:endParaRPr lang="es-EC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rule-based</a:t>
          </a:r>
          <a:endParaRPr lang="es-EC" sz="1900" kern="1200" dirty="0"/>
        </a:p>
      </dsp:txBody>
      <dsp:txXfrm>
        <a:off x="8345375" y="2020628"/>
        <a:ext cx="1829079" cy="17524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49740-93CD-42C0-8DA3-82E509CD1583}">
      <dsp:nvSpPr>
        <dsp:cNvPr id="0" name=""/>
        <dsp:cNvSpPr/>
      </dsp:nvSpPr>
      <dsp:spPr>
        <a:xfrm>
          <a:off x="839" y="416"/>
          <a:ext cx="7313521" cy="16204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400" kern="1200" dirty="0">
              <a:solidFill>
                <a:srgbClr val="3F3F3F"/>
              </a:solidFill>
              <a:latin typeface="DINRoundComp"/>
            </a:rPr>
            <a:t>La arquitectura de software representa la decisión de diseño más temprana</a:t>
          </a:r>
          <a:endParaRPr lang="es-EC" sz="3400" kern="1200" dirty="0"/>
        </a:p>
      </dsp:txBody>
      <dsp:txXfrm>
        <a:off x="48299" y="47876"/>
        <a:ext cx="7218601" cy="1525483"/>
      </dsp:txXfrm>
    </dsp:sp>
    <dsp:sp modelId="{A8544A8D-7D52-49ED-9FFF-1C894903F587}">
      <dsp:nvSpPr>
        <dsp:cNvPr id="0" name=""/>
        <dsp:cNvSpPr/>
      </dsp:nvSpPr>
      <dsp:spPr>
        <a:xfrm>
          <a:off x="839" y="1750435"/>
          <a:ext cx="4777418" cy="16204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Se basa en criterios de calidad: interoperabilidad, seguridad, portabilidad, mantenibilidad, disponibilidad</a:t>
          </a:r>
          <a:endParaRPr lang="es-EC" sz="1900" kern="1200" dirty="0"/>
        </a:p>
      </dsp:txBody>
      <dsp:txXfrm>
        <a:off x="48299" y="1797895"/>
        <a:ext cx="4682498" cy="1525483"/>
      </dsp:txXfrm>
    </dsp:sp>
    <dsp:sp modelId="{46C074E3-D4DC-4CF4-B68A-F8F2166E587D}">
      <dsp:nvSpPr>
        <dsp:cNvPr id="0" name=""/>
        <dsp:cNvSpPr/>
      </dsp:nvSpPr>
      <dsp:spPr>
        <a:xfrm>
          <a:off x="839" y="3500455"/>
          <a:ext cx="2339578" cy="16204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Existen métodos y guías para la definición de la arquitectura</a:t>
          </a:r>
          <a:endParaRPr lang="es-EC" sz="1900" kern="1200" dirty="0"/>
        </a:p>
      </dsp:txBody>
      <dsp:txXfrm>
        <a:off x="48299" y="3547915"/>
        <a:ext cx="2244658" cy="1525483"/>
      </dsp:txXfrm>
    </dsp:sp>
    <dsp:sp modelId="{36BE26E0-06C9-42D4-8ECC-204E42BC4604}">
      <dsp:nvSpPr>
        <dsp:cNvPr id="0" name=""/>
        <dsp:cNvSpPr/>
      </dsp:nvSpPr>
      <dsp:spPr>
        <a:xfrm>
          <a:off x="2438679" y="3500455"/>
          <a:ext cx="2339578" cy="16204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Los arquitectos deben identificar e involucrar a los interesados en el proyecto</a:t>
          </a:r>
          <a:endParaRPr lang="es-EC" sz="1900" kern="1200" dirty="0"/>
        </a:p>
      </dsp:txBody>
      <dsp:txXfrm>
        <a:off x="2486139" y="3547915"/>
        <a:ext cx="2244658" cy="1525483"/>
      </dsp:txXfrm>
    </dsp:sp>
    <dsp:sp modelId="{821FB7E1-00D5-4A02-98D8-99A6505D91CD}">
      <dsp:nvSpPr>
        <dsp:cNvPr id="0" name=""/>
        <dsp:cNvSpPr/>
      </dsp:nvSpPr>
      <dsp:spPr>
        <a:xfrm>
          <a:off x="4974782" y="1750435"/>
          <a:ext cx="2339578" cy="16204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>
              <a:solidFill>
                <a:srgbClr val="3F3F3F"/>
              </a:solidFill>
              <a:latin typeface="DINRoundComp"/>
            </a:rPr>
            <a:t>La decisión acerca del diseño arquitectónico es uno de los puntos más críticos.</a:t>
          </a:r>
          <a:endParaRPr lang="es-EC" sz="1900" kern="1200" dirty="0"/>
        </a:p>
      </dsp:txBody>
      <dsp:txXfrm>
        <a:off x="5022242" y="1797895"/>
        <a:ext cx="2244658" cy="1525483"/>
      </dsp:txXfrm>
    </dsp:sp>
    <dsp:sp modelId="{3AFCEF0D-4BB9-4435-B0CD-40C56ACD2795}">
      <dsp:nvSpPr>
        <dsp:cNvPr id="0" name=""/>
        <dsp:cNvSpPr/>
      </dsp:nvSpPr>
      <dsp:spPr>
        <a:xfrm>
          <a:off x="4974782" y="3500455"/>
          <a:ext cx="2339578" cy="16204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La arquitectura indica</a:t>
          </a:r>
          <a:r>
            <a:rPr lang="es-EC" sz="1900" b="0" i="0" kern="1200" dirty="0"/>
            <a:t> la estructura, funcionamiento e interacción entre las partes del software</a:t>
          </a:r>
          <a:endParaRPr lang="es-EC" sz="1900" kern="1200" dirty="0"/>
        </a:p>
      </dsp:txBody>
      <dsp:txXfrm>
        <a:off x="5022242" y="3547915"/>
        <a:ext cx="2244658" cy="15254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3BEEA-2CD5-4D9F-8C73-B5DE7E0D4A54}">
      <dsp:nvSpPr>
        <dsp:cNvPr id="0" name=""/>
        <dsp:cNvSpPr/>
      </dsp:nvSpPr>
      <dsp:spPr>
        <a:xfrm>
          <a:off x="3638" y="1189380"/>
          <a:ext cx="1714071" cy="171407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57CCD-9910-4B91-9D0D-ACF5AAB382B8}">
      <dsp:nvSpPr>
        <dsp:cNvPr id="0" name=""/>
        <dsp:cNvSpPr/>
      </dsp:nvSpPr>
      <dsp:spPr>
        <a:xfrm>
          <a:off x="282673" y="2217823"/>
          <a:ext cx="1714071" cy="17140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Definir los requerimientos</a:t>
          </a:r>
          <a:endParaRPr lang="es-EC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Crear un modelo desde los requerimientos que guiarán el diseño de la arquitectura basado en los atributos de calidad</a:t>
          </a:r>
          <a:endParaRPr lang="es-EC" sz="1100" kern="1200" dirty="0"/>
        </a:p>
      </dsp:txBody>
      <dsp:txXfrm>
        <a:off x="332876" y="2268026"/>
        <a:ext cx="1613665" cy="1613665"/>
      </dsp:txXfrm>
    </dsp:sp>
    <dsp:sp modelId="{91B13C60-A3F1-404B-BAE0-B699FC6F0DEF}">
      <dsp:nvSpPr>
        <dsp:cNvPr id="0" name=""/>
        <dsp:cNvSpPr/>
      </dsp:nvSpPr>
      <dsp:spPr>
        <a:xfrm>
          <a:off x="2047877" y="1840482"/>
          <a:ext cx="330168" cy="4118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1100" kern="1200"/>
        </a:p>
      </dsp:txBody>
      <dsp:txXfrm>
        <a:off x="2047877" y="1922855"/>
        <a:ext cx="231118" cy="247121"/>
      </dsp:txXfrm>
    </dsp:sp>
    <dsp:sp modelId="{3B3AAEB8-8593-4848-8960-BBC9BE387C50}">
      <dsp:nvSpPr>
        <dsp:cNvPr id="0" name=""/>
        <dsp:cNvSpPr/>
      </dsp:nvSpPr>
      <dsp:spPr>
        <a:xfrm>
          <a:off x="2661046" y="1189380"/>
          <a:ext cx="1714071" cy="171407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799F2-5247-4E76-A2C7-2D2C4B2FDA15}">
      <dsp:nvSpPr>
        <dsp:cNvPr id="0" name=""/>
        <dsp:cNvSpPr/>
      </dsp:nvSpPr>
      <dsp:spPr>
        <a:xfrm>
          <a:off x="2940081" y="2217823"/>
          <a:ext cx="1714071" cy="17140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Diseño de la arquitectura</a:t>
          </a:r>
          <a:endParaRPr lang="es-EC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Definir la estructura y las responsabilidades de los componentes de la arquitectura</a:t>
          </a:r>
          <a:endParaRPr lang="es-EC" sz="1100" kern="1200" dirty="0"/>
        </a:p>
      </dsp:txBody>
      <dsp:txXfrm>
        <a:off x="2990284" y="2268026"/>
        <a:ext cx="1613665" cy="1613665"/>
      </dsp:txXfrm>
    </dsp:sp>
    <dsp:sp modelId="{14627419-38BD-4730-B032-0EC5090397EE}">
      <dsp:nvSpPr>
        <dsp:cNvPr id="0" name=""/>
        <dsp:cNvSpPr/>
      </dsp:nvSpPr>
      <dsp:spPr>
        <a:xfrm>
          <a:off x="4705286" y="1840482"/>
          <a:ext cx="330168" cy="4118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1100" kern="1200"/>
        </a:p>
      </dsp:txBody>
      <dsp:txXfrm>
        <a:off x="4705286" y="1922855"/>
        <a:ext cx="231118" cy="247121"/>
      </dsp:txXfrm>
    </dsp:sp>
    <dsp:sp modelId="{9A9290E2-66D3-4356-8726-96B2EF3A9E7B}">
      <dsp:nvSpPr>
        <dsp:cNvPr id="0" name=""/>
        <dsp:cNvSpPr/>
      </dsp:nvSpPr>
      <dsp:spPr>
        <a:xfrm>
          <a:off x="5318455" y="1189380"/>
          <a:ext cx="1714071" cy="171407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47C26-4C3D-4488-9181-469FBC693FAE}">
      <dsp:nvSpPr>
        <dsp:cNvPr id="0" name=""/>
        <dsp:cNvSpPr/>
      </dsp:nvSpPr>
      <dsp:spPr>
        <a:xfrm>
          <a:off x="5597490" y="2217823"/>
          <a:ext cx="1714071" cy="17140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Validación</a:t>
          </a:r>
          <a:endParaRPr lang="es-EC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Es necesario probar la arquitectura considerando los requerimientos actuales y futuros</a:t>
          </a:r>
          <a:endParaRPr lang="es-EC" sz="1100" kern="1200" dirty="0"/>
        </a:p>
      </dsp:txBody>
      <dsp:txXfrm>
        <a:off x="5647693" y="2268026"/>
        <a:ext cx="1613665" cy="16136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090D7-321D-4A3A-94AB-0C6CB99B2F1B}">
      <dsp:nvSpPr>
        <dsp:cNvPr id="0" name=""/>
        <dsp:cNvSpPr/>
      </dsp:nvSpPr>
      <dsp:spPr>
        <a:xfrm>
          <a:off x="0" y="0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D4696-9E0A-4976-81D9-825AFA723FCD}">
      <dsp:nvSpPr>
        <dsp:cNvPr id="0" name=""/>
        <dsp:cNvSpPr/>
      </dsp:nvSpPr>
      <dsp:spPr>
        <a:xfrm>
          <a:off x="0" y="0"/>
          <a:ext cx="1463040" cy="5121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Ventajas</a:t>
          </a:r>
          <a:endParaRPr lang="es-EC" sz="2800" kern="1200" dirty="0"/>
        </a:p>
      </dsp:txBody>
      <dsp:txXfrm>
        <a:off x="0" y="0"/>
        <a:ext cx="1463040" cy="5121275"/>
      </dsp:txXfrm>
    </dsp:sp>
    <dsp:sp modelId="{64206A6D-3849-4C98-951F-33D4F292D2E5}">
      <dsp:nvSpPr>
        <dsp:cNvPr id="0" name=""/>
        <dsp:cNvSpPr/>
      </dsp:nvSpPr>
      <dsp:spPr>
        <a:xfrm>
          <a:off x="1572768" y="48262"/>
          <a:ext cx="5742432" cy="9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500" b="0" i="0" kern="1200" dirty="0"/>
            <a:t>Un </a:t>
          </a:r>
          <a:r>
            <a:rPr lang="es-EC" sz="1500" b="1" i="1" kern="1200" dirty="0"/>
            <a:t>Servicio Web</a:t>
          </a:r>
          <a:r>
            <a:rPr lang="es-EC" sz="1500" b="0" i="0" kern="1200" dirty="0"/>
            <a:t> es un servicio de negocio programado en algún lenguaje, que envuelve cierta funcionalidad y la expone en una red de manera estandarizada, para que cualquiera conectado a esta misma red, que además soporte dichos estándares, pueda acceder a ella</a:t>
          </a:r>
          <a:endParaRPr lang="es-EC" sz="1500" kern="1200" dirty="0"/>
        </a:p>
      </dsp:txBody>
      <dsp:txXfrm>
        <a:off x="1572768" y="48262"/>
        <a:ext cx="5742432" cy="965240"/>
      </dsp:txXfrm>
    </dsp:sp>
    <dsp:sp modelId="{6648A799-B288-47ED-991E-DD09869CFA86}">
      <dsp:nvSpPr>
        <dsp:cNvPr id="0" name=""/>
        <dsp:cNvSpPr/>
      </dsp:nvSpPr>
      <dsp:spPr>
        <a:xfrm>
          <a:off x="1463040" y="1013502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99612-DC41-451F-A980-B45F6867B42A}">
      <dsp:nvSpPr>
        <dsp:cNvPr id="0" name=""/>
        <dsp:cNvSpPr/>
      </dsp:nvSpPr>
      <dsp:spPr>
        <a:xfrm>
          <a:off x="1572768" y="1061764"/>
          <a:ext cx="5742432" cy="9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500" b="1" i="0" kern="1200" dirty="0"/>
            <a:t>Seguridad de los servicios web (WS-Security)</a:t>
          </a:r>
          <a:r>
            <a:rPr lang="es-EC" sz="1500" b="0" i="0" kern="1200" dirty="0"/>
            <a:t>: estandariza la forma de proteger y transferir los mensajes usando identificadores únicos llamados </a:t>
          </a:r>
          <a:r>
            <a:rPr lang="es-EC" sz="1500" b="0" i="0" kern="1200" dirty="0" err="1"/>
            <a:t>tokens</a:t>
          </a:r>
          <a:r>
            <a:rPr lang="es-EC" sz="1500" b="0" i="0" kern="1200" dirty="0"/>
            <a:t>.</a:t>
          </a:r>
          <a:endParaRPr lang="es-EC" sz="1500" kern="1200" dirty="0"/>
        </a:p>
      </dsp:txBody>
      <dsp:txXfrm>
        <a:off x="1572768" y="1061764"/>
        <a:ext cx="5742432" cy="965240"/>
      </dsp:txXfrm>
    </dsp:sp>
    <dsp:sp modelId="{3C34135E-AAFD-4201-9520-62562033CFD1}">
      <dsp:nvSpPr>
        <dsp:cNvPr id="0" name=""/>
        <dsp:cNvSpPr/>
      </dsp:nvSpPr>
      <dsp:spPr>
        <a:xfrm>
          <a:off x="1463040" y="2027004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DFD78-F715-40F6-914F-673D6E043D92}">
      <dsp:nvSpPr>
        <dsp:cNvPr id="0" name=""/>
        <dsp:cNvSpPr/>
      </dsp:nvSpPr>
      <dsp:spPr>
        <a:xfrm>
          <a:off x="1572768" y="2075266"/>
          <a:ext cx="5742432" cy="9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500" b="1" i="0" kern="1200"/>
            <a:t>Mensajería segura de los servicios web (WS-ReliableMessaging)</a:t>
          </a:r>
          <a:r>
            <a:rPr lang="es-EC" sz="1500" b="0" i="0" kern="1200"/>
            <a:t>: estandariza el control de errores entre mensajes que se transfieren en infraestructuras de TI poco confiables.</a:t>
          </a:r>
        </a:p>
      </dsp:txBody>
      <dsp:txXfrm>
        <a:off x="1572768" y="2075266"/>
        <a:ext cx="5742432" cy="965240"/>
      </dsp:txXfrm>
    </dsp:sp>
    <dsp:sp modelId="{1574EA23-D6A1-4981-9E17-5D4BA74C701E}">
      <dsp:nvSpPr>
        <dsp:cNvPr id="0" name=""/>
        <dsp:cNvSpPr/>
      </dsp:nvSpPr>
      <dsp:spPr>
        <a:xfrm>
          <a:off x="1463040" y="3040506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2B737A-2950-484D-9AAF-D90DDB683694}">
      <dsp:nvSpPr>
        <dsp:cNvPr id="0" name=""/>
        <dsp:cNvSpPr/>
      </dsp:nvSpPr>
      <dsp:spPr>
        <a:xfrm>
          <a:off x="1572768" y="3088768"/>
          <a:ext cx="5742432" cy="9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500" b="1" i="0" kern="1200"/>
            <a:t>Abordaje de los servicios web (WS-Addressing)</a:t>
          </a:r>
          <a:r>
            <a:rPr lang="es-EC" sz="1500" b="0" i="0" kern="1200"/>
            <a:t>: paquetes que enrutan la información como metadatos dentro de los encabezados SOAP, en lugar de mantener la información en un lugar más profundo de la red.</a:t>
          </a:r>
        </a:p>
      </dsp:txBody>
      <dsp:txXfrm>
        <a:off x="1572768" y="3088768"/>
        <a:ext cx="5742432" cy="965240"/>
      </dsp:txXfrm>
    </dsp:sp>
    <dsp:sp modelId="{549DFD02-CAED-4E23-A23A-FF446D76434E}">
      <dsp:nvSpPr>
        <dsp:cNvPr id="0" name=""/>
        <dsp:cNvSpPr/>
      </dsp:nvSpPr>
      <dsp:spPr>
        <a:xfrm>
          <a:off x="1463040" y="4054009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AA0CE-03C0-4456-85B3-6AABA75FC9B3}">
      <dsp:nvSpPr>
        <dsp:cNvPr id="0" name=""/>
        <dsp:cNvSpPr/>
      </dsp:nvSpPr>
      <dsp:spPr>
        <a:xfrm>
          <a:off x="1572768" y="4102271"/>
          <a:ext cx="5742432" cy="9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500" b="1" i="0" kern="1200"/>
            <a:t>Lenguaje de descripción de los servicios web (WSDL)</a:t>
          </a:r>
          <a:r>
            <a:rPr lang="es-EC" sz="1500" b="0" i="0" kern="1200"/>
            <a:t>: describe qué hace un servicio web, así como dónde comienza y termina.</a:t>
          </a:r>
        </a:p>
      </dsp:txBody>
      <dsp:txXfrm>
        <a:off x="1572768" y="4102271"/>
        <a:ext cx="5742432" cy="965240"/>
      </dsp:txXfrm>
    </dsp:sp>
    <dsp:sp modelId="{E2F15F6A-837B-423F-86F9-0E525644EB0B}">
      <dsp:nvSpPr>
        <dsp:cNvPr id="0" name=""/>
        <dsp:cNvSpPr/>
      </dsp:nvSpPr>
      <dsp:spPr>
        <a:xfrm>
          <a:off x="1463040" y="5067511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2DB71-5B1B-4BCB-A6CD-1397FA486B33}">
      <dsp:nvSpPr>
        <dsp:cNvPr id="0" name=""/>
        <dsp:cNvSpPr/>
      </dsp:nvSpPr>
      <dsp:spPr>
        <a:xfrm>
          <a:off x="0" y="0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D53F0-C47F-405B-B5A1-3FED0BE8D003}">
      <dsp:nvSpPr>
        <dsp:cNvPr id="0" name=""/>
        <dsp:cNvSpPr/>
      </dsp:nvSpPr>
      <dsp:spPr>
        <a:xfrm>
          <a:off x="0" y="0"/>
          <a:ext cx="1463040" cy="5121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Ventajas</a:t>
          </a:r>
          <a:endParaRPr lang="es-EC" sz="2800" kern="1200" dirty="0"/>
        </a:p>
      </dsp:txBody>
      <dsp:txXfrm>
        <a:off x="0" y="0"/>
        <a:ext cx="1463040" cy="5121275"/>
      </dsp:txXfrm>
    </dsp:sp>
    <dsp:sp modelId="{3BD7ABB8-B182-4712-9370-8D4F61C465E3}">
      <dsp:nvSpPr>
        <dsp:cNvPr id="0" name=""/>
        <dsp:cNvSpPr/>
      </dsp:nvSpPr>
      <dsp:spPr>
        <a:xfrm>
          <a:off x="1572768" y="80019"/>
          <a:ext cx="5742432" cy="1600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dirty="0"/>
            <a:t>Como una interfaz con soporte multiplataforma que se utiliza para acceder a recursos desde aplicaciones externas codificadas en varios lenguajes de programación como PHP, JAVA, Android y más.
REST es el estilo arquitectónico simple para transmitir datos a través de HTTP.</a:t>
          </a:r>
        </a:p>
      </dsp:txBody>
      <dsp:txXfrm>
        <a:off x="1572768" y="80019"/>
        <a:ext cx="5742432" cy="1600398"/>
      </dsp:txXfrm>
    </dsp:sp>
    <dsp:sp modelId="{AE13A446-170C-4F17-854F-AE04B24DA523}">
      <dsp:nvSpPr>
        <dsp:cNvPr id="0" name=""/>
        <dsp:cNvSpPr/>
      </dsp:nvSpPr>
      <dsp:spPr>
        <a:xfrm>
          <a:off x="1463040" y="1680418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E5A9D-56D0-48BB-8549-60D7343DEB96}">
      <dsp:nvSpPr>
        <dsp:cNvPr id="0" name=""/>
        <dsp:cNvSpPr/>
      </dsp:nvSpPr>
      <dsp:spPr>
        <a:xfrm>
          <a:off x="1572768" y="1760438"/>
          <a:ext cx="5742432" cy="1600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dirty="0"/>
            <a:t>La API REST es el proveedor de recursos más adecuado para una interfaz de aplicación basada en AJAX que requiere datos para actualizar la interfaz de usuario sin recargar la página.</a:t>
          </a:r>
        </a:p>
      </dsp:txBody>
      <dsp:txXfrm>
        <a:off x="1572768" y="1760438"/>
        <a:ext cx="5742432" cy="1600398"/>
      </dsp:txXfrm>
    </dsp:sp>
    <dsp:sp modelId="{10C7599C-86BD-433A-9906-67BB0F16A517}">
      <dsp:nvSpPr>
        <dsp:cNvPr id="0" name=""/>
        <dsp:cNvSpPr/>
      </dsp:nvSpPr>
      <dsp:spPr>
        <a:xfrm>
          <a:off x="1463040" y="3360836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26538-3B14-4DC3-B598-916E53EBF87D}">
      <dsp:nvSpPr>
        <dsp:cNvPr id="0" name=""/>
        <dsp:cNvSpPr/>
      </dsp:nvSpPr>
      <dsp:spPr>
        <a:xfrm>
          <a:off x="1572768" y="3440856"/>
          <a:ext cx="5742432" cy="1600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dirty="0"/>
            <a:t>Al cumplir más con las restricciones REST, las aplicaciones o servicios web pueden admitir una amplia gama de clientes.</a:t>
          </a:r>
        </a:p>
      </dsp:txBody>
      <dsp:txXfrm>
        <a:off x="1572768" y="3440856"/>
        <a:ext cx="5742432" cy="1600398"/>
      </dsp:txXfrm>
    </dsp:sp>
    <dsp:sp modelId="{F777C2A2-EB52-47A4-B65C-EEC110C75709}">
      <dsp:nvSpPr>
        <dsp:cNvPr id="0" name=""/>
        <dsp:cNvSpPr/>
      </dsp:nvSpPr>
      <dsp:spPr>
        <a:xfrm>
          <a:off x="1463040" y="5041255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108D5F-52EC-47BB-AB3B-411D2EE31341}">
      <dsp:nvSpPr>
        <dsp:cNvPr id="0" name=""/>
        <dsp:cNvSpPr/>
      </dsp:nvSpPr>
      <dsp:spPr>
        <a:xfrm>
          <a:off x="0" y="0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185EA-9C37-4495-9EEA-9C7BAA04E708}">
      <dsp:nvSpPr>
        <dsp:cNvPr id="0" name=""/>
        <dsp:cNvSpPr/>
      </dsp:nvSpPr>
      <dsp:spPr>
        <a:xfrm>
          <a:off x="0" y="0"/>
          <a:ext cx="1463040" cy="5121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Ventajas</a:t>
          </a:r>
          <a:endParaRPr lang="es-EC" sz="2800" kern="1200" dirty="0"/>
        </a:p>
      </dsp:txBody>
      <dsp:txXfrm>
        <a:off x="0" y="0"/>
        <a:ext cx="1463040" cy="5121275"/>
      </dsp:txXfrm>
    </dsp:sp>
    <dsp:sp modelId="{FE025CC1-C996-4443-B6E0-563FB21D33AB}">
      <dsp:nvSpPr>
        <dsp:cNvPr id="0" name=""/>
        <dsp:cNvSpPr/>
      </dsp:nvSpPr>
      <dsp:spPr>
        <a:xfrm>
          <a:off x="1572768" y="40322"/>
          <a:ext cx="5742432" cy="80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300" b="1" i="0" kern="1200" dirty="0"/>
            <a:t>Modularidad:</a:t>
          </a:r>
          <a:r>
            <a:rPr lang="es-EC" sz="1300" b="0" i="0" kern="1200" dirty="0"/>
            <a:t> al tratarse de servicios autónomos, se pueden desarrollar y desplegar de forma independiente. Además un error en un servicio no debería afectar la capacidad de otros servicios para seguir trabajando según lo previsto.</a:t>
          </a:r>
          <a:endParaRPr lang="es-EC" sz="1300" kern="1200" dirty="0"/>
        </a:p>
      </dsp:txBody>
      <dsp:txXfrm>
        <a:off x="1572768" y="40322"/>
        <a:ext cx="5742432" cy="806450"/>
      </dsp:txXfrm>
    </dsp:sp>
    <dsp:sp modelId="{2E31D95D-F073-4C02-918A-69FC31B9B24B}">
      <dsp:nvSpPr>
        <dsp:cNvPr id="0" name=""/>
        <dsp:cNvSpPr/>
      </dsp:nvSpPr>
      <dsp:spPr>
        <a:xfrm>
          <a:off x="1463040" y="846773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C3973-328D-459B-A183-F08757A2962D}">
      <dsp:nvSpPr>
        <dsp:cNvPr id="0" name=""/>
        <dsp:cNvSpPr/>
      </dsp:nvSpPr>
      <dsp:spPr>
        <a:xfrm>
          <a:off x="1572768" y="887095"/>
          <a:ext cx="5742432" cy="80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300" b="1" i="0" kern="1200"/>
            <a:t>Escalabilidad:</a:t>
          </a:r>
          <a:r>
            <a:rPr lang="es-EC" sz="1300" b="0" i="0" kern="1200"/>
            <a:t> como es una aplicación modular, se puede escalar horizontalmente cada parte según sea necesario, aumentando el escalado de los módulos que tengan un procesamiento más intensivo.</a:t>
          </a:r>
        </a:p>
      </dsp:txBody>
      <dsp:txXfrm>
        <a:off x="1572768" y="887095"/>
        <a:ext cx="5742432" cy="806450"/>
      </dsp:txXfrm>
    </dsp:sp>
    <dsp:sp modelId="{56929ACB-AEE4-4A9F-8526-7767773B318C}">
      <dsp:nvSpPr>
        <dsp:cNvPr id="0" name=""/>
        <dsp:cNvSpPr/>
      </dsp:nvSpPr>
      <dsp:spPr>
        <a:xfrm>
          <a:off x="1463040" y="1693546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34E26-B645-4CE0-851E-99892AE83CC3}">
      <dsp:nvSpPr>
        <dsp:cNvPr id="0" name=""/>
        <dsp:cNvSpPr/>
      </dsp:nvSpPr>
      <dsp:spPr>
        <a:xfrm>
          <a:off x="1572768" y="1733869"/>
          <a:ext cx="5742432" cy="80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300" b="1" i="0" kern="1200"/>
            <a:t>Versatilidad:</a:t>
          </a:r>
          <a:r>
            <a:rPr lang="es-EC" sz="1300" b="0" i="0" kern="1200"/>
            <a:t> se pueden usar diferentes tecnologías y lenguajes de programación. Lo que permite adaptar cada funcionalidad a la tecnología más adecuada y rentable.</a:t>
          </a:r>
        </a:p>
      </dsp:txBody>
      <dsp:txXfrm>
        <a:off x="1572768" y="1733869"/>
        <a:ext cx="5742432" cy="806450"/>
      </dsp:txXfrm>
    </dsp:sp>
    <dsp:sp modelId="{EAC7AF98-29BA-4BFA-8F8B-1710A00F92B0}">
      <dsp:nvSpPr>
        <dsp:cNvPr id="0" name=""/>
        <dsp:cNvSpPr/>
      </dsp:nvSpPr>
      <dsp:spPr>
        <a:xfrm>
          <a:off x="1463040" y="2540319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F7101-DE7F-4AD7-A848-4FE15EE474B3}">
      <dsp:nvSpPr>
        <dsp:cNvPr id="0" name=""/>
        <dsp:cNvSpPr/>
      </dsp:nvSpPr>
      <dsp:spPr>
        <a:xfrm>
          <a:off x="1572768" y="2580642"/>
          <a:ext cx="5742432" cy="80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300" b="1" i="0" kern="1200"/>
            <a:t>Rapidez de actuación:</a:t>
          </a:r>
          <a:r>
            <a:rPr lang="es-EC" sz="1300" b="0" i="0" kern="1200"/>
            <a:t> el reducido tamaño de los microservicios permite un desarrollo menos costoso, así como el uso de “contenedores de software” permite que el despliegue de la aplicación se pueda llevar a cabo rápidamente.</a:t>
          </a:r>
        </a:p>
      </dsp:txBody>
      <dsp:txXfrm>
        <a:off x="1572768" y="2580642"/>
        <a:ext cx="5742432" cy="806450"/>
      </dsp:txXfrm>
    </dsp:sp>
    <dsp:sp modelId="{C0B70682-25B4-49AE-B035-C188FF0FC9B7}">
      <dsp:nvSpPr>
        <dsp:cNvPr id="0" name=""/>
        <dsp:cNvSpPr/>
      </dsp:nvSpPr>
      <dsp:spPr>
        <a:xfrm>
          <a:off x="1463040" y="3387093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B7A21-82BD-4B83-B53A-F83C60C240DC}">
      <dsp:nvSpPr>
        <dsp:cNvPr id="0" name=""/>
        <dsp:cNvSpPr/>
      </dsp:nvSpPr>
      <dsp:spPr>
        <a:xfrm>
          <a:off x="1572768" y="3427415"/>
          <a:ext cx="5742432" cy="80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300" b="1" i="0" kern="1200"/>
            <a:t>Mantenimiento simple y barato:</a:t>
          </a:r>
          <a:r>
            <a:rPr lang="es-EC" sz="1300" b="0" i="0" kern="1200"/>
            <a:t> al poder hacerse mejoras de un solo módulo y no tener que intervenir en toda la estructura, el mantenimiento es más sencillo y barato que en otras arquitecturas.</a:t>
          </a:r>
        </a:p>
      </dsp:txBody>
      <dsp:txXfrm>
        <a:off x="1572768" y="3427415"/>
        <a:ext cx="5742432" cy="806450"/>
      </dsp:txXfrm>
    </dsp:sp>
    <dsp:sp modelId="{4A53CD87-A357-4B00-A9C2-9AE3526556F4}">
      <dsp:nvSpPr>
        <dsp:cNvPr id="0" name=""/>
        <dsp:cNvSpPr/>
      </dsp:nvSpPr>
      <dsp:spPr>
        <a:xfrm>
          <a:off x="1463040" y="4233866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2982F-1492-4264-8248-2AE39F4A7068}">
      <dsp:nvSpPr>
        <dsp:cNvPr id="0" name=""/>
        <dsp:cNvSpPr/>
      </dsp:nvSpPr>
      <dsp:spPr>
        <a:xfrm>
          <a:off x="1572768" y="4274189"/>
          <a:ext cx="5742432" cy="80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300" b="1" i="0" kern="1200"/>
            <a:t>Agilidad:</a:t>
          </a:r>
          <a:r>
            <a:rPr lang="es-EC" sz="1300" b="0" i="0" kern="1200"/>
            <a:t> se pueden utilizar funcionalidades típicas (autenticación, trazabilidad, etc.) que ya han sido desarrolladas por terceros, no hace falta que el desarrollador las cree de nuevo.</a:t>
          </a:r>
        </a:p>
      </dsp:txBody>
      <dsp:txXfrm>
        <a:off x="1572768" y="4274189"/>
        <a:ext cx="5742432" cy="806450"/>
      </dsp:txXfrm>
    </dsp:sp>
    <dsp:sp modelId="{4783F320-FD80-445C-BA2F-6A3261A1A9D4}">
      <dsp:nvSpPr>
        <dsp:cNvPr id="0" name=""/>
        <dsp:cNvSpPr/>
      </dsp:nvSpPr>
      <dsp:spPr>
        <a:xfrm>
          <a:off x="1463040" y="5080639"/>
          <a:ext cx="5852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93D31-21EE-449D-9A7C-439356987087}">
      <dsp:nvSpPr>
        <dsp:cNvPr id="0" name=""/>
        <dsp:cNvSpPr/>
      </dsp:nvSpPr>
      <dsp:spPr>
        <a:xfrm>
          <a:off x="0" y="380742"/>
          <a:ext cx="5181600" cy="10878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W3C – </a:t>
          </a:r>
          <a:r>
            <a:rPr lang="es-ES" sz="3300" kern="1200" dirty="0" err="1"/>
            <a:t>World</a:t>
          </a:r>
          <a:r>
            <a:rPr lang="es-ES" sz="3300" kern="1200" dirty="0"/>
            <a:t> Wide Web </a:t>
          </a:r>
          <a:r>
            <a:rPr lang="es-ES" sz="3300" kern="1200" dirty="0" err="1"/>
            <a:t>Consortium</a:t>
          </a:r>
          <a:endParaRPr lang="es-EC" sz="3300" kern="1200" dirty="0"/>
        </a:p>
      </dsp:txBody>
      <dsp:txXfrm>
        <a:off x="31862" y="412604"/>
        <a:ext cx="5117876" cy="1024110"/>
      </dsp:txXfrm>
    </dsp:sp>
    <dsp:sp modelId="{D9B6D8A8-CE67-423C-9269-D76623006470}">
      <dsp:nvSpPr>
        <dsp:cNvPr id="0" name=""/>
        <dsp:cNvSpPr/>
      </dsp:nvSpPr>
      <dsp:spPr>
        <a:xfrm>
          <a:off x="0" y="1664386"/>
          <a:ext cx="1087834" cy="108783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9B9EC-FC76-491A-A431-B01D70688D2D}">
      <dsp:nvSpPr>
        <dsp:cNvPr id="0" name=""/>
        <dsp:cNvSpPr/>
      </dsp:nvSpPr>
      <dsp:spPr>
        <a:xfrm>
          <a:off x="1153104" y="1664386"/>
          <a:ext cx="4028495" cy="108783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W3C fue fundada por el inventor de WWW, Tim Berners – Lee, en octubre 1994.  </a:t>
          </a:r>
          <a:endParaRPr lang="es-EC" sz="1300" kern="1200" dirty="0"/>
        </a:p>
      </dsp:txBody>
      <dsp:txXfrm>
        <a:off x="1206217" y="1717499"/>
        <a:ext cx="3922269" cy="981608"/>
      </dsp:txXfrm>
    </dsp:sp>
    <dsp:sp modelId="{0B315B0E-8C78-4B23-819B-476064BCE6B4}">
      <dsp:nvSpPr>
        <dsp:cNvPr id="0" name=""/>
        <dsp:cNvSpPr/>
      </dsp:nvSpPr>
      <dsp:spPr>
        <a:xfrm>
          <a:off x="0" y="2882761"/>
          <a:ext cx="1087834" cy="108783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345D4-B510-4768-81D9-CF4FB9494A2C}">
      <dsp:nvSpPr>
        <dsp:cNvPr id="0" name=""/>
        <dsp:cNvSpPr/>
      </dsp:nvSpPr>
      <dsp:spPr>
        <a:xfrm>
          <a:off x="1153104" y="2882761"/>
          <a:ext cx="4028495" cy="108783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El Consorcio WWW, en inglés: </a:t>
          </a:r>
          <a:r>
            <a:rPr lang="es-ES" sz="1300" b="0" i="0" kern="1200" dirty="0" err="1"/>
            <a:t>World</a:t>
          </a:r>
          <a:r>
            <a:rPr lang="es-ES" sz="1300" b="0" i="0" kern="1200" dirty="0"/>
            <a:t> Wide Web </a:t>
          </a:r>
          <a:r>
            <a:rPr lang="es-ES" sz="1300" b="0" i="0" kern="1200" dirty="0" err="1"/>
            <a:t>Consortium</a:t>
          </a:r>
          <a:r>
            <a:rPr lang="es-ES" sz="1300" b="0" i="0" kern="1200" dirty="0"/>
            <a:t>, es un consorcio internacional que genera recomendaciones y estándares que aseguran el crecimiento de la </a:t>
          </a:r>
          <a:r>
            <a:rPr lang="es-ES" sz="1300" b="0" i="0" kern="1200" dirty="0" err="1"/>
            <a:t>World</a:t>
          </a:r>
          <a:r>
            <a:rPr lang="es-ES" sz="1300" b="0" i="0" kern="1200" dirty="0"/>
            <a:t> Wide Web a largo plazo.​</a:t>
          </a:r>
          <a:endParaRPr lang="es-EC" sz="1300" kern="1200" dirty="0"/>
        </a:p>
      </dsp:txBody>
      <dsp:txXfrm>
        <a:off x="1206217" y="2935874"/>
        <a:ext cx="3922269" cy="981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BE0BD-AAB6-4326-9A49-FF149C1DA77C}" type="datetimeFigureOut">
              <a:rPr lang="es-ES" smtClean="0"/>
              <a:t>25/10/2022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12620-8C3E-43D9-9C77-1C615BA46C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088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FD21-430B-9249-A663-5F3A9963621E}" type="datetimeFigureOut">
              <a:rPr lang="es-ES_tradnl" smtClean="0"/>
              <a:t>25/10/2022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13386-4718-9742-AEE2-512B753F7F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41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/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ECDF-2DA8-F74F-B600-E1A9A3547A9E}" type="datetime1">
              <a:rPr lang="es-EC" smtClean="0"/>
              <a:t>25/10/2022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386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849" y="839972"/>
            <a:ext cx="3932237" cy="12918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839973"/>
            <a:ext cx="6172200" cy="51034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24849" y="2131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3093-B739-4341-8F8F-431BC42DB567}" type="datetime1">
              <a:rPr lang="es-EC" smtClean="0"/>
              <a:t>25/10/2022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920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1997" y="797442"/>
            <a:ext cx="10515600" cy="104210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01997" y="1974483"/>
            <a:ext cx="10515600" cy="405417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0F3D-B0B6-0C49-A6F4-C6D6E2257EF4}" type="datetime1">
              <a:rPr lang="es-EC" smtClean="0"/>
              <a:t>25/10/2022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2894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DF504-876D-4BCB-82B1-5BCD5FF11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17038E-21C4-420C-AB89-3DDD80DE8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EC3E6F-7381-4F54-BCB6-97E5CE13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9FDD8C-EC59-406F-A95B-57E7EA0E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6586F7-B3D9-4C0C-9B08-F0C1C1A8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1986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6B4A8-54CA-4EC1-8B7C-A471AFC3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F1CDCB-B027-410F-BED2-9F14B8F8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FB7322-33DA-4448-9D82-0B6D3178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FD3333-9FA2-49B7-8F67-0274C317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C94C71-C53A-42AF-966D-6249FFF1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64244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8B6D6-A40D-4D9B-A636-7F8C1669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29DB6B-21A8-430F-A389-6709106BD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E7D1CB-C2D7-4B83-A1B8-34065062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4E10DA-24EB-4708-8B75-FC7570D6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E4EA77-C3A8-4F7D-80D8-BC8482BA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51834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41812-D789-4D94-BE9D-239867A1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95058E-2990-46E1-A74B-A15C69361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57816C-FDF3-4563-92F5-EF632AEF2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248FDB-4486-4B99-BA19-A08D5FE1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7A318F-8CE8-4D37-82F8-FFBF4141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FFEF45-C037-42B6-8492-B82F6C26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14337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D34C6-3F39-4D12-B266-32D6EF82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47B861-691D-4FEF-9974-03E9AF4E0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5A542E-975C-4D39-958B-B50BFFC4D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732B76-0FBB-4575-B17F-3723056EE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A2B3489-E0A8-4A49-8F01-4379A201A0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4429C44-6F82-44F7-8451-6E07793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6F78494-FC46-4DAE-81B6-EDBC396D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A138EA7-D69B-412B-84DB-BBBE9548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13534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9B9D8-3D9F-49FA-9014-589A5C4B6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dirty="0"/>
              <a:t>Inserte Título</a:t>
            </a:r>
            <a:endParaRPr lang="es-EC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0A75BD-6622-4324-B685-534AB355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E86E0F-63D3-4635-AF3D-05750C63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745C01-1F75-46ED-8774-5C1C4C47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3806B7E-38F7-483B-B1D4-0BC3F25190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2609850"/>
            <a:ext cx="6610350" cy="1752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Inserte Subtitulo</a:t>
            </a:r>
          </a:p>
        </p:txBody>
      </p:sp>
    </p:spTree>
    <p:extLst>
      <p:ext uri="{BB962C8B-B14F-4D97-AF65-F5344CB8AC3E}">
        <p14:creationId xmlns:p14="http://schemas.microsoft.com/office/powerpoint/2010/main" val="618335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A9808D1-73CB-4DF9-8731-A40EF0B7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F30845-F16B-4252-A086-31000F2A9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E7AA0D-A85B-437B-8EE6-06A1D2D5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59315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488D0-F994-4C3A-890A-D1177B51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F88586-11C0-4DF8-AA54-0302FE75E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35FE70-DF87-4A7E-90A7-0E9E91C6D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0E2435-BC46-4A75-AF26-0D777B4BF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E0EFD5-2A08-4176-A144-F892BDED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ADE40E-916C-4BC1-85F9-2AD71292F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9706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4400" y="1825625"/>
            <a:ext cx="10439400" cy="4351338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969E-F1A0-9447-BE00-7A9F4C72FE40}" type="datetime1">
              <a:rPr lang="es-EC" smtClean="0"/>
              <a:t>25/10/2022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94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DBD36-09A7-40E7-94FB-214C1A14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1B89C22-95A8-4D79-8AAB-F6139EAEF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6FFDBC-FCB7-458A-B504-5E9B63FAF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7CFAFB-CE5A-404F-9F98-476BB1CE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CB48D5-8E9E-4DFF-9710-136E042A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2593B1-DF53-4450-8023-D3B62A9E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12094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5A6D0-8A6B-4B96-A95F-A30F6FC6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768022-F92D-4B5D-8E3E-4C150F94A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51BF30-2F7B-419D-8314-3BD5593C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3FE2C9-00FE-441E-90B1-EFF893B9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FFD97B-585D-491C-A9DB-A1CC9BB9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62489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F1547C-21DC-4A2C-9AD8-3CCC264D3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3137EB-7AEB-4A87-8A81-4AEE4AFBA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0F78FB-9409-4FAC-AED8-220EF837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EDCCBE-2CAA-4F54-B2CD-711D3CFF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4E3C1A-2003-4E3E-8BD8-B6A54AD0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6052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2BFE-F1C8-9747-82F2-639868471342}" type="datetime1">
              <a:rPr lang="es-EC" smtClean="0"/>
              <a:t>25/10/2022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2476127-0B66-42A0-AF46-B303232674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81026"/>
            <a:ext cx="10515600" cy="914511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dirty="0"/>
              <a:t>Título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0747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A4EF8-F9C2-4151-8685-E0249546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FC435F-A33D-41AE-84A1-669DF490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86BF-D106-FA48-B48F-39FCB1F78C23}" type="datetime1">
              <a:rPr lang="es-EC" smtClean="0"/>
              <a:pPr/>
              <a:t>25/10/2022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00940F-B721-49B4-8790-E5864FE6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0CA516-F674-4FDE-AA92-C8795A81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956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5032" y="1093048"/>
            <a:ext cx="1042241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25032" y="4185419"/>
            <a:ext cx="104224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48EA-383A-C04A-9111-EE60E8ADD3C1}" type="datetime1">
              <a:rPr lang="es-EC" smtClean="0"/>
              <a:t>25/10/2022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166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3262" y="786809"/>
            <a:ext cx="10515600" cy="1084636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23262" y="2006382"/>
            <a:ext cx="5181600" cy="4215031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57262" y="2006382"/>
            <a:ext cx="5181600" cy="4215031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3278A-1EDE-7146-AEAC-1FA3726D43DE}" type="datetime1">
              <a:rPr lang="es-EC" smtClean="0"/>
              <a:t>25/10/2022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983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850" y="808074"/>
            <a:ext cx="10515600" cy="1031474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24850" y="183002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924850" y="2653935"/>
            <a:ext cx="5157787" cy="354484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257262" y="183002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257262" y="2653935"/>
            <a:ext cx="5183188" cy="354484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B390A-F70A-9549-ABFA-DF3C9D33933C}" type="datetime1">
              <a:rPr lang="es-EC" smtClean="0"/>
              <a:t>25/10/2022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23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3262" y="786809"/>
            <a:ext cx="10515600" cy="108463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4BC82E-7D7D-9F44-BD44-E8E1C1658654}" type="datetime1">
              <a:rPr lang="es-EC" smtClean="0"/>
              <a:pPr/>
              <a:t>25/10/2022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dirty="0"/>
              <a:t>Universidad Politécnica Salesiana 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8FB9F10-5802-B44A-A37D-B0795F1F681F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53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6117" y="839971"/>
            <a:ext cx="3932237" cy="13024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839971"/>
            <a:ext cx="6172200" cy="51140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46117" y="214246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BB88-8718-D24F-9797-1F8561AEAD2E}" type="datetime1">
              <a:rPr lang="es-EC" smtClean="0"/>
              <a:t>25/10/2022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793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776176"/>
            <a:ext cx="10515600" cy="914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64686BF-D106-FA48-B48F-39FCB1F78C23}" type="datetime1">
              <a:rPr lang="es-EC" smtClean="0"/>
              <a:pPr/>
              <a:t>25/10/2022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s-ES_tradnl" dirty="0"/>
              <a:t>Universidad Politécnica Salesiana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8FB9F10-5802-B44A-A37D-B0795F1F681F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461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9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CE36FAC-D5AE-49F2-94BE-17AFBC5A6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2065C0-E4EB-4454-B2A8-04B8F8F5E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6A2755-F57C-4BEF-B472-C1118C6E5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24FCF-1450-4552-854D-28A5D95961FB}" type="datetimeFigureOut">
              <a:rPr lang="es-EC" smtClean="0"/>
              <a:t>25/10/2022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120471-3F16-485D-B9AE-3DF3056B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DAC8F9-74CA-46C4-AD04-D3D2B2161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851F7-00FE-4178-BD77-32E1A5B323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2202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nd/4.0/deed.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uthor/37085630206" TargetMode="External"/><Relationship Id="rId2" Type="http://schemas.openxmlformats.org/officeDocument/2006/relationships/hyperlink" Target="https://ieeexplore.ieee.org/author/3708683145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uthor/37284762300" TargetMode="External"/><Relationship Id="rId2" Type="http://schemas.openxmlformats.org/officeDocument/2006/relationships/hyperlink" Target="https://ieeexplore.ieee.org/author/3708570172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eeexplore.ieee.org/author/3862065650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44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w3.org/standards/webdesig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diagramQuickStyle" Target="../diagrams/quickStyle10.xml"/><Relationship Id="rId3" Type="http://schemas.openxmlformats.org/officeDocument/2006/relationships/image" Target="../media/image54.png"/><Relationship Id="rId21" Type="http://schemas.openxmlformats.org/officeDocument/2006/relationships/image" Target="../media/image67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diagramLayout" Target="../diagrams/layout10.xml"/><Relationship Id="rId2" Type="http://schemas.openxmlformats.org/officeDocument/2006/relationships/image" Target="../media/image53.png"/><Relationship Id="rId16" Type="http://schemas.openxmlformats.org/officeDocument/2006/relationships/diagramData" Target="../diagrams/data10.xml"/><Relationship Id="rId20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diagramColors" Target="../diagrams/colors10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uwaterloo.ca/~m2nagapp/courses/CS446/1195/Arch_Design_Activity/Layered.pdf" TargetMode="External"/><Relationship Id="rId2" Type="http://schemas.openxmlformats.org/officeDocument/2006/relationships/hyperlink" Target="https://www.ibm.com/cloud/learn/three-tier-architec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" TargetMode="External"/><Relationship Id="rId5" Type="http://schemas.openxmlformats.org/officeDocument/2006/relationships/hyperlink" Target="https://www.khronos.org/" TargetMode="External"/><Relationship Id="rId4" Type="http://schemas.openxmlformats.org/officeDocument/2006/relationships/hyperlink" Target="https://www.ecma-international.org/publications-and-standards/standards/?order=categor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29796" y="0"/>
            <a:ext cx="2762205" cy="6858000"/>
          </a:xfrm>
          <a:prstGeom prst="rect">
            <a:avLst/>
          </a:prstGeom>
          <a:solidFill>
            <a:srgbClr val="0D1842"/>
          </a:solidFill>
        </p:spPr>
      </p:sp>
      <p:sp>
        <p:nvSpPr>
          <p:cNvPr id="4" name="TextBox 4"/>
          <p:cNvSpPr txBox="1"/>
          <p:nvPr/>
        </p:nvSpPr>
        <p:spPr>
          <a:xfrm>
            <a:off x="792714" y="2163067"/>
            <a:ext cx="6919219" cy="2352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s-MX" sz="7200" dirty="0"/>
              <a:t>Fundamentos y arquitecturas de la web</a:t>
            </a:r>
            <a:endParaRPr lang="en-US" sz="6667" spc="-133" dirty="0">
              <a:solidFill>
                <a:srgbClr val="0D1842"/>
              </a:solidFill>
              <a:latin typeface="Archivo Blac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5800" y="5899808"/>
            <a:ext cx="5963642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8"/>
              </a:lnSpc>
            </a:pPr>
            <a:r>
              <a:rPr lang="en-US" sz="1600" b="1" spc="59" dirty="0">
                <a:solidFill>
                  <a:srgbClr val="FFFBF5"/>
                </a:solidFill>
                <a:latin typeface="Arimo"/>
              </a:rPr>
              <a:t>2022  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624723"/>
            <a:ext cx="6919220" cy="45613"/>
          </a:xfrm>
          <a:prstGeom prst="rect">
            <a:avLst/>
          </a:prstGeom>
          <a:solidFill>
            <a:srgbClr val="0D1842"/>
          </a:solidFill>
        </p:spPr>
      </p:sp>
      <p:pic>
        <p:nvPicPr>
          <p:cNvPr id="11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8867" y="530285"/>
            <a:ext cx="3512960" cy="966064"/>
          </a:xfrm>
          <a:prstGeom prst="rect">
            <a:avLst/>
          </a:prstGeom>
        </p:spPr>
      </p:pic>
      <p:pic>
        <p:nvPicPr>
          <p:cNvPr id="13" name="Imagen 12">
            <a:hlinkClick r:id="rId3" tooltip="Licencia de uso"/>
            <a:extLst>
              <a:ext uri="{FF2B5EF4-FFF2-40B4-BE49-F238E27FC236}">
                <a16:creationId xmlns:a16="http://schemas.microsoft.com/office/drawing/2014/main" id="{26504D11-8911-48C6-AE21-2647F58E800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711933" y="6058582"/>
            <a:ext cx="1349640" cy="471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704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6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6CA1E1E-67EA-8F0C-F97E-716576B0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533514"/>
            <a:ext cx="9617105" cy="1999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Plataformas Web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5BB3CD5-3D09-FE4B-61F2-1572CD30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Universidad Politécnica Salesiana </a:t>
            </a:r>
          </a:p>
        </p:txBody>
      </p:sp>
      <p:pic>
        <p:nvPicPr>
          <p:cNvPr id="1028" name="Picture 4" descr="NodeJS icon Vector Logo - Download Free SVG Icon ...">
            <a:extLst>
              <a:ext uri="{FF2B5EF4-FFF2-40B4-BE49-F238E27FC236}">
                <a16:creationId xmlns:a16="http://schemas.microsoft.com/office/drawing/2014/main" id="{981F4C7F-F52F-CE46-301A-A388788834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211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l You Need to Know About Ruby On Rails">
            <a:extLst>
              <a:ext uri="{FF2B5EF4-FFF2-40B4-BE49-F238E27FC236}">
                <a16:creationId xmlns:a16="http://schemas.microsoft.com/office/drawing/2014/main" id="{ECE6FB02-90FC-42A0-30B3-D4A93423B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r="17145" b="-5"/>
          <a:stretch/>
        </p:blipFill>
        <p:spPr bwMode="auto">
          <a:xfrm>
            <a:off x="3594811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acting to React | A Beginner's Guide to React JS 🔥 - DEV ...">
            <a:extLst>
              <a:ext uri="{FF2B5EF4-FFF2-40B4-BE49-F238E27FC236}">
                <a16:creationId xmlns:a16="http://schemas.microsoft.com/office/drawing/2014/main" id="{DDEB01A8-E94D-4287-87A1-CD7890FCA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r="21724" b="16"/>
          <a:stretch/>
        </p:blipFill>
        <p:spPr bwMode="auto">
          <a:xfrm>
            <a:off x="6294809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AMPP - Pimp my XAMPP Logo | Facebook">
            <a:extLst>
              <a:ext uri="{FF2B5EF4-FFF2-40B4-BE49-F238E27FC236}">
                <a16:creationId xmlns:a16="http://schemas.microsoft.com/office/drawing/2014/main" id="{BEEF1CF0-6F0D-C094-D8E8-3E8017F1F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 r="12679"/>
          <a:stretch/>
        </p:blipFill>
        <p:spPr bwMode="auto">
          <a:xfrm>
            <a:off x="9051869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DB545D-0C8E-0347-E9A0-8E5CF8E1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FB9F10-5802-B44A-A37D-B0795F1F681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84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11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Tipos de Arquitecturas</a:t>
            </a:r>
            <a:endParaRPr lang="es-EC" dirty="0"/>
          </a:p>
        </p:txBody>
      </p:sp>
      <p:graphicFrame>
        <p:nvGraphicFramePr>
          <p:cNvPr id="6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172391"/>
              </p:ext>
            </p:extLst>
          </p:nvPr>
        </p:nvGraphicFramePr>
        <p:xfrm>
          <a:off x="914400" y="1273529"/>
          <a:ext cx="10179227" cy="5108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187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 Arquitectónico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graphicFrame>
        <p:nvGraphicFramePr>
          <p:cNvPr id="10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524572"/>
              </p:ext>
            </p:extLst>
          </p:nvPr>
        </p:nvGraphicFramePr>
        <p:xfrm>
          <a:off x="2981634" y="1825625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2793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18" y="1825625"/>
            <a:ext cx="6896100" cy="47625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EC75083-383E-7D26-CFF8-5836105529E9}"/>
              </a:ext>
            </a:extLst>
          </p:cNvPr>
          <p:cNvSpPr txBox="1">
            <a:spLocks/>
          </p:cNvSpPr>
          <p:nvPr/>
        </p:nvSpPr>
        <p:spPr>
          <a:xfrm>
            <a:off x="838200" y="776176"/>
            <a:ext cx="10515600" cy="914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Requerimientos arquitectónicos</a:t>
            </a:r>
            <a:endParaRPr lang="es-EC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8D51977-67FE-7D70-2A91-996DF550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86189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Restricciones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44" y="2316243"/>
            <a:ext cx="7693739" cy="29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1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Pasos para implementar una arquitectura</a:t>
            </a:r>
            <a:endParaRPr lang="es-EC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945881"/>
              </p:ext>
            </p:extLst>
          </p:nvPr>
        </p:nvGraphicFramePr>
        <p:xfrm>
          <a:off x="2176416" y="1209927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511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16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12750" r="13000" b="9314"/>
          <a:stretch/>
        </p:blipFill>
        <p:spPr>
          <a:xfrm>
            <a:off x="1752600" y="641753"/>
            <a:ext cx="9052560" cy="621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2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s-EC" sz="3200" dirty="0"/>
              <a:t>A </a:t>
            </a:r>
            <a:r>
              <a:rPr lang="es-EC" sz="3200" dirty="0" err="1"/>
              <a:t>mobile</a:t>
            </a:r>
            <a:r>
              <a:rPr lang="es-EC" sz="3200" dirty="0"/>
              <a:t> crowdsourcing </a:t>
            </a:r>
            <a:r>
              <a:rPr lang="es-EC" sz="3200" dirty="0" err="1"/>
              <a:t>platform</a:t>
            </a:r>
            <a:r>
              <a:rPr lang="es-EC" sz="3200" dirty="0"/>
              <a:t> </a:t>
            </a:r>
            <a:r>
              <a:rPr lang="es-EC" sz="3200" dirty="0" err="1"/>
              <a:t>for</a:t>
            </a:r>
            <a:r>
              <a:rPr lang="es-EC" sz="3200" dirty="0"/>
              <a:t> </a:t>
            </a:r>
            <a:r>
              <a:rPr lang="es-EC" sz="3200" dirty="0" err="1"/>
              <a:t>urban</a:t>
            </a:r>
            <a:r>
              <a:rPr lang="es-EC" sz="3200" dirty="0"/>
              <a:t> </a:t>
            </a:r>
            <a:r>
              <a:rPr lang="es-EC" sz="3200" dirty="0" err="1"/>
              <a:t>infrastructure</a:t>
            </a:r>
            <a:r>
              <a:rPr lang="es-EC" sz="3200" dirty="0"/>
              <a:t> </a:t>
            </a:r>
            <a:r>
              <a:rPr lang="es-EC" sz="3200" dirty="0" err="1"/>
              <a:t>maintenance</a:t>
            </a:r>
            <a:br>
              <a:rPr lang="es-EC" sz="2800" dirty="0"/>
            </a:br>
            <a:r>
              <a:rPr lang="es-EC" sz="2000" dirty="0"/>
              <a:t>José Pablo Gómez Barrón, Miguel Ángel Manso, Ramón Alcarria, Rufino Pérez-Gómez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58" y="1845734"/>
            <a:ext cx="9575443" cy="46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18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2625" t="5089" r="12625" b="11759"/>
          <a:stretch/>
        </p:blipFill>
        <p:spPr>
          <a:xfrm>
            <a:off x="1706880" y="776176"/>
            <a:ext cx="911352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5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iTest: Testing Software with Mobile Crowdsourcing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90440" y="2132857"/>
            <a:ext cx="7449976" cy="4536503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iTest is a framework for software developers to submit their software and conveniently get the test results from the crowd testers.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M. Yan, H. Sun, and X. Liu, “iTest : Testing Software with Mobile Crowdsourcing,” pp. 19–24, 2014.</a:t>
            </a:r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35" y="2365191"/>
            <a:ext cx="5810630" cy="43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13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3D466A76-B726-49DF-AADD-2E52D61E6D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CD777F9-B1C8-4CCA-8AB9-B8154507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5347" y="6378515"/>
            <a:ext cx="4114800" cy="365125"/>
          </a:xfrm>
        </p:spPr>
        <p:txBody>
          <a:bodyPr/>
          <a:lstStyle/>
          <a:p>
            <a:r>
              <a:rPr lang="es-ES_tradnl" dirty="0"/>
              <a:t>Universidad Politécnica Salesiana 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6C62D2E-DD21-4A01-AF2E-8663BA1E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350" y="114360"/>
            <a:ext cx="2291997" cy="6302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68C003-C344-4889-9A76-056AE95B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0"/>
            <a:ext cx="5772150" cy="68580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AFA0E2-4443-4C44-82DE-07E18F9E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2</a:t>
            </a:fld>
            <a:endParaRPr lang="es-ES_tradnl" dirty="0"/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E47E812A-9922-4A48-BA9F-9A3411AF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1177763"/>
            <a:ext cx="6419850" cy="914511"/>
          </a:xfrm>
        </p:spPr>
        <p:txBody>
          <a:bodyPr/>
          <a:lstStyle/>
          <a:p>
            <a:r>
              <a:rPr lang="es-ES" b="1" dirty="0"/>
              <a:t>Contenidos</a:t>
            </a:r>
            <a:endParaRPr lang="es-EC" b="1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D2D7EDE-5391-4B9D-AB91-EDCC3FF855D9}"/>
              </a:ext>
            </a:extLst>
          </p:cNvPr>
          <p:cNvSpPr/>
          <p:nvPr/>
        </p:nvSpPr>
        <p:spPr>
          <a:xfrm>
            <a:off x="-19050" y="2332174"/>
            <a:ext cx="6419850" cy="2433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8D954-06FB-4831-809F-DEFF347E3C72}"/>
              </a:ext>
            </a:extLst>
          </p:cNvPr>
          <p:cNvSpPr txBox="1"/>
          <p:nvPr/>
        </p:nvSpPr>
        <p:spPr>
          <a:xfrm>
            <a:off x="533400" y="2496489"/>
            <a:ext cx="57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+mj-lt"/>
                <a:cs typeface="Aharoni" panose="020B0604020202020204" pitchFamily="2" charset="-79"/>
              </a:rPr>
              <a:t>TÍTULO PRESENTACIÓN</a:t>
            </a:r>
            <a:endParaRPr lang="es-EC" sz="2800" b="1" dirty="0">
              <a:latin typeface="+mj-lt"/>
              <a:cs typeface="Aharoni" panose="020B0604020202020204" pitchFamily="2" charset="-79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8769E7E-3E3D-4149-9B26-14260D9DF2AD}"/>
              </a:ext>
            </a:extLst>
          </p:cNvPr>
          <p:cNvSpPr txBox="1"/>
          <p:nvPr/>
        </p:nvSpPr>
        <p:spPr>
          <a:xfrm>
            <a:off x="533401" y="3270037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1.1 Plataformas y arquitecturas Web</a:t>
            </a:r>
          </a:p>
          <a:p>
            <a:r>
              <a:rPr lang="es-EC" dirty="0"/>
              <a:t>1.2 Estándares Web</a:t>
            </a:r>
          </a:p>
        </p:txBody>
      </p:sp>
    </p:spTree>
    <p:extLst>
      <p:ext uri="{BB962C8B-B14F-4D97-AF65-F5344CB8AC3E}">
        <p14:creationId xmlns:p14="http://schemas.microsoft.com/office/powerpoint/2010/main" val="2230078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20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2895" r="13289"/>
          <a:stretch/>
        </p:blipFill>
        <p:spPr>
          <a:xfrm>
            <a:off x="2053390" y="809777"/>
            <a:ext cx="7940842" cy="60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5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21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Restful State Machines and SQL Database</a:t>
            </a:r>
            <a:br>
              <a:rPr lang="en-US" b="1" dirty="0"/>
            </a:br>
            <a:r>
              <a:rPr lang="es-EC" dirty="0">
                <a:hlinkClick r:id="rId2"/>
              </a:rPr>
              <a:t>Josef </a:t>
            </a:r>
            <a:r>
              <a:rPr lang="es-EC" dirty="0" err="1">
                <a:hlinkClick r:id="rId2"/>
              </a:rPr>
              <a:t>Kufner</a:t>
            </a:r>
            <a:r>
              <a:rPr lang="es-EC" dirty="0"/>
              <a:t>; </a:t>
            </a:r>
            <a:r>
              <a:rPr lang="es-EC" dirty="0" err="1">
                <a:hlinkClick r:id="rId3"/>
              </a:rPr>
              <a:t>Radek</a:t>
            </a:r>
            <a:r>
              <a:rPr lang="es-EC" dirty="0">
                <a:hlinkClick r:id="rId3"/>
              </a:rPr>
              <a:t> </a:t>
            </a:r>
            <a:r>
              <a:rPr lang="es-EC" dirty="0" err="1">
                <a:hlinkClick r:id="rId3"/>
              </a:rPr>
              <a:t>Mařík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318" y="1863726"/>
            <a:ext cx="61341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73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22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2572" r="12778"/>
          <a:stretch/>
        </p:blipFill>
        <p:spPr>
          <a:xfrm>
            <a:off x="2572752" y="591723"/>
            <a:ext cx="7654090" cy="57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49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23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Classifying Model-View-Controller Software Applications Using Self-Organizing Maps</a:t>
            </a:r>
            <a:br>
              <a:rPr lang="en-US" b="1" dirty="0"/>
            </a:br>
            <a:r>
              <a:rPr lang="es-EC" dirty="0">
                <a:hlinkClick r:id="rId2"/>
              </a:rPr>
              <a:t>Daniel Guamán</a:t>
            </a:r>
            <a:r>
              <a:rPr lang="es-EC" dirty="0"/>
              <a:t>; </a:t>
            </a:r>
            <a:r>
              <a:rPr lang="es-EC" dirty="0">
                <a:hlinkClick r:id="rId3"/>
              </a:rPr>
              <a:t>Soledad Delgado</a:t>
            </a:r>
            <a:r>
              <a:rPr lang="es-EC" dirty="0"/>
              <a:t>; </a:t>
            </a:r>
            <a:r>
              <a:rPr lang="es-EC" dirty="0">
                <a:hlinkClick r:id="rId4"/>
              </a:rPr>
              <a:t>Jennifer Pérez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206" y="1908175"/>
            <a:ext cx="61245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30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SOAP/WSDL</a:t>
            </a: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endParaRPr lang="es-EC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7" y="1940212"/>
            <a:ext cx="3607105" cy="27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85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RESTful</a:t>
            </a: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endParaRPr lang="es-EC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38" y="1461862"/>
            <a:ext cx="3856663" cy="28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6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Microservicios</a:t>
            </a: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endParaRPr lang="es-EC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232" y="2018194"/>
            <a:ext cx="3958307" cy="22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6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27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1.2 Estándares Web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3289" t="11403" r="12632" b="4134"/>
          <a:stretch/>
        </p:blipFill>
        <p:spPr>
          <a:xfrm>
            <a:off x="914400" y="1467640"/>
            <a:ext cx="10631606" cy="52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58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07" y="1117601"/>
            <a:ext cx="8941983" cy="46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66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7C574B79-D55F-E962-F64D-483FD8D790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8816811"/>
              </p:ext>
            </p:extLst>
          </p:nvPr>
        </p:nvGraphicFramePr>
        <p:xfrm>
          <a:off x="9144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015AF6-BC44-7FC4-686A-6B831F3C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F088AD-F55E-1F16-19E9-76A33DCA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29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87D864-6EAF-A75A-5694-7FF5E5CA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098" name="Picture 2" descr="W3c servicio de validación de marcas world wide web consortium validator  html, world wide web, ángulo, diseño web, texto png | PNGWing">
            <a:extLst>
              <a:ext uri="{FF2B5EF4-FFF2-40B4-BE49-F238E27FC236}">
                <a16:creationId xmlns:a16="http://schemas.microsoft.com/office/drawing/2014/main" id="{2BEB842C-EDC2-3D2F-497A-849F5D53D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11978"/>
            <a:ext cx="1282321" cy="128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0853766-491F-3C18-9E03-6FF51DA86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7365" y="2161874"/>
            <a:ext cx="3476625" cy="438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5D67C4D-C712-F243-177C-6A0FC878D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2728232"/>
            <a:ext cx="1876425" cy="4000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E976640-FD9F-9F23-52CE-1B5BC9F5DA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2912" y="3307669"/>
            <a:ext cx="2057400" cy="3905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58EF34B-B2B6-2E34-BA69-DD43E931B3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9852" y="3835927"/>
            <a:ext cx="1771650" cy="39052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521A8C4-A494-C164-0555-95D62137C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3400" y="4409251"/>
            <a:ext cx="1981200" cy="4191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BEB7E07-E293-E41E-369A-5ACF5EBDD1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4871067"/>
            <a:ext cx="1971675" cy="39052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EEE08F5-AE12-AE08-6230-982F9A5A4B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9012" y="5248945"/>
            <a:ext cx="35052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2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10C9C27-1CA8-46CB-A9BC-DAEF7DD5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ABC10C3-5DB4-4722-930B-0D8330D3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9C7E36-225A-492B-AA68-6177005C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3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B8C80AE-8DDF-4C8F-9ADE-E292FC8B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1.1 Plataformas y arquitecturas Web</a:t>
            </a:r>
            <a:br>
              <a:rPr lang="es-EC" dirty="0"/>
            </a:br>
            <a:endParaRPr lang="es-EC" dirty="0"/>
          </a:p>
        </p:txBody>
      </p:sp>
      <p:graphicFrame>
        <p:nvGraphicFramePr>
          <p:cNvPr id="6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30873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556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CE86394-BD39-98C5-B4E9-F22AC5AF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r>
              <a:rPr lang="es-EC" dirty="0">
                <a:hlinkClick r:id="rId2"/>
              </a:rPr>
              <a:t>https://www.w3.org/standards/webdesign/</a:t>
            </a:r>
            <a:endParaRPr lang="es-EC" dirty="0"/>
          </a:p>
          <a:p>
            <a:r>
              <a:rPr lang="es-EC" dirty="0"/>
              <a:t>https://html.spec.whatwg.org/multipage/</a:t>
            </a:r>
          </a:p>
          <a:p>
            <a:endParaRPr lang="es-EC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BAB7603-71DE-2095-5AE9-FDE51AEB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4DD458-DB67-CF33-FCBF-58CE9480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30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DE98CDE-AA4E-17A9-C6B5-F84C56AB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6CC8BE2-7F9F-6DA8-6F4D-E3D7FC229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65993"/>
            <a:ext cx="5381625" cy="542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5D422A3-43A3-0345-9BF9-FEEAEC8E9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13" y="2395893"/>
            <a:ext cx="2981325" cy="1847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249759-BF2B-98EE-B935-4C446E0AE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2357437"/>
            <a:ext cx="6800850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0285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74" y="984957"/>
            <a:ext cx="10429148" cy="48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3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6499EB-0028-394E-F93D-2D8077D9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9165C5-CA77-C392-E2F0-4686B8C1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32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FF159EE-BBB4-FA4B-555B-0EFCE729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DA7A8AA-B974-EA49-F9AB-A47A8CF4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071" y="408592"/>
            <a:ext cx="2880000" cy="4543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8E50F17-7402-8D73-B638-4810836A3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431" y="834352"/>
            <a:ext cx="2880000" cy="47166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ED32928-16C0-633F-F4F5-92A8C57F2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431" y="1209159"/>
            <a:ext cx="2880000" cy="51783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4A5E3E2-8018-2942-45C8-D2FA72B314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1316" b="3950"/>
          <a:stretch/>
        </p:blipFill>
        <p:spPr>
          <a:xfrm>
            <a:off x="7574865" y="2018300"/>
            <a:ext cx="3398400" cy="4662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1BA6B70-6291-AEA5-4C7E-67637C10F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865" y="1649229"/>
            <a:ext cx="3398400" cy="48020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D92945F-671C-A7EE-AD94-30A87E7339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4339" b="-4689"/>
          <a:stretch/>
        </p:blipFill>
        <p:spPr>
          <a:xfrm>
            <a:off x="7582886" y="2469685"/>
            <a:ext cx="3398400" cy="49279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14FE995-D9C8-56FE-0541-4911C59DD8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9506" b="-1"/>
          <a:stretch/>
        </p:blipFill>
        <p:spPr>
          <a:xfrm>
            <a:off x="7582886" y="3731627"/>
            <a:ext cx="3398400" cy="49529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E5129CC-0756-53A0-0D35-CCEC0D84CB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r="18490" b="-621"/>
          <a:stretch/>
        </p:blipFill>
        <p:spPr>
          <a:xfrm>
            <a:off x="7582886" y="2874251"/>
            <a:ext cx="3398400" cy="46449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D479A7E3-1EA4-20DD-22F1-C309317183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r="17169" b="3952"/>
          <a:stretch/>
        </p:blipFill>
        <p:spPr>
          <a:xfrm>
            <a:off x="7582886" y="3292371"/>
            <a:ext cx="3398400" cy="46862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F15AE625-BEB1-6DA1-D7AF-F177D179F47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802" b="-622"/>
          <a:stretch/>
        </p:blipFill>
        <p:spPr>
          <a:xfrm>
            <a:off x="7582886" y="4197580"/>
            <a:ext cx="3398400" cy="46655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2741148A-6465-A59D-2604-12CB8282DC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" r="13692" b="3773"/>
          <a:stretch/>
        </p:blipFill>
        <p:spPr>
          <a:xfrm>
            <a:off x="7582886" y="4628573"/>
            <a:ext cx="3398400" cy="460346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C8D5F0D-D67E-5BD5-0322-E1A74B8BF6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2886" y="5077740"/>
            <a:ext cx="3398400" cy="40287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29DCA8DA-3125-FBA7-13A1-7610CD90D0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4865" y="5414842"/>
            <a:ext cx="3398400" cy="375673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4AE3C882-02BE-7DE9-C56A-68E14153BC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82886" y="5737677"/>
            <a:ext cx="3398400" cy="484511"/>
          </a:xfrm>
          <a:prstGeom prst="rect">
            <a:avLst/>
          </a:prstGeom>
        </p:spPr>
      </p:pic>
      <p:graphicFrame>
        <p:nvGraphicFramePr>
          <p:cNvPr id="47" name="Marcador de contenido 5">
            <a:extLst>
              <a:ext uri="{FF2B5EF4-FFF2-40B4-BE49-F238E27FC236}">
                <a16:creationId xmlns:a16="http://schemas.microsoft.com/office/drawing/2014/main" id="{FAC76873-E98A-A614-AA93-881EDD15C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559941"/>
              </p:ext>
            </p:extLst>
          </p:nvPr>
        </p:nvGraphicFramePr>
        <p:xfrm>
          <a:off x="838200" y="1359608"/>
          <a:ext cx="6020096" cy="453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49" name="Picture 2">
            <a:extLst>
              <a:ext uri="{FF2B5EF4-FFF2-40B4-BE49-F238E27FC236}">
                <a16:creationId xmlns:a16="http://schemas.microsoft.com/office/drawing/2014/main" id="{0F79A27F-78B0-8C56-4385-DC49782F9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/>
          <a:stretch/>
        </p:blipFill>
        <p:spPr bwMode="auto">
          <a:xfrm>
            <a:off x="838200" y="734718"/>
            <a:ext cx="2364901" cy="91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05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26CEC2E-EF8C-8854-2576-AEE49241F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r>
              <a:rPr lang="es-EC" dirty="0"/>
              <a:t>https://www.ecma-international.org/wp-content/uploads/ECMA-417_3rd_edition_august_2021.pdf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227ACF2-1B80-FA7D-7D98-EEA540F6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68B0C9-CFEB-7CA6-7F9D-27246DB0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33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6505ED-79F4-FA98-163C-230FC270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9AF3C9D-1C46-1550-1D8E-094ECB9E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042" y="2442411"/>
            <a:ext cx="6381750" cy="2743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D2DB9B-A60D-B1DD-CB79-0EFE349C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05656"/>
            <a:ext cx="4676775" cy="1905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65416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82D01CA-6BB0-8EA0-7540-E99CBC8F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s-ES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pPr marL="0" indent="0">
              <a:buNone/>
            </a:pPr>
            <a:r>
              <a:rPr lang="es-EC" dirty="0"/>
              <a:t>https://www.ecma-international.org/wp-content/uploads/ECMA-404_2nd_edition_december_2017.pdf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3B86950-F8FB-E1A5-21B4-6BC863E6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BE4A51-BC70-880C-157A-EFB749E0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34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AB97535-7621-512E-5327-A5C9D4EA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28BAB8F-B831-8F27-3E92-F910A08A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2105776"/>
            <a:ext cx="5953125" cy="32480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5312FAB-76F6-39AE-7311-CD2DEB121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59632"/>
            <a:ext cx="3800475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149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89" y="1518942"/>
            <a:ext cx="9631009" cy="45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8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1E55710-7A09-67DA-09B8-4EB97AD9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973" y="3005504"/>
            <a:ext cx="2705100" cy="2314575"/>
          </a:xfrm>
          <a:prstGeom prst="rect">
            <a:avLst/>
          </a:prstGeom>
        </p:spPr>
      </p:pic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4395EDC-38EF-615A-1FEB-7958BF5113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207877"/>
              </p:ext>
            </p:extLst>
          </p:nvPr>
        </p:nvGraphicFramePr>
        <p:xfrm>
          <a:off x="914399" y="1201003"/>
          <a:ext cx="6564574" cy="497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8A828F4-4086-FBA2-0D41-BF5E4692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70332F-5791-89AD-1020-98A89406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36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626F956-4449-6970-05B6-E1052242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F82DD4-442E-7325-7770-B4B2F9FDA2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552" t="22276" r="29375" b="5132"/>
          <a:stretch/>
        </p:blipFill>
        <p:spPr>
          <a:xfrm>
            <a:off x="10184073" y="384169"/>
            <a:ext cx="1494431" cy="5508351"/>
          </a:xfrm>
          <a:prstGeom prst="rect">
            <a:avLst/>
          </a:prstGeom>
        </p:spPr>
      </p:pic>
      <p:sp>
        <p:nvSpPr>
          <p:cNvPr id="9" name="AutoShape 2" descr="Khronos Logos, Trademarks, and Guidelines - The Khronos Group Inc">
            <a:extLst>
              <a:ext uri="{FF2B5EF4-FFF2-40B4-BE49-F238E27FC236}">
                <a16:creationId xmlns:a16="http://schemas.microsoft.com/office/drawing/2014/main" id="{7D802E58-4530-95E8-906E-30DCD45192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D8CC220-EFE6-4F7B-48D8-B0BD0D8EE1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834290"/>
            <a:ext cx="28098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98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956E9E8-E7D0-AF76-A082-55475AA8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s-ES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r>
              <a:rPr lang="es-EC" dirty="0"/>
              <a:t>https://www.khronos.org/3dcommerce/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C51F88-5201-D930-BCE4-E0CA5F15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82B5B1-4C77-3DDA-2C5E-D9E8651F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37</a:t>
            </a:fld>
            <a:endParaRPr lang="es-ES_tradn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A2AEC6A-01E2-7B88-106D-3CB30A40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1DD3F86-BCF0-F050-720F-FAE72B83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265433"/>
            <a:ext cx="5172075" cy="3209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FCD6745-6043-9583-F9DD-8CBFBA80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23" y="831678"/>
            <a:ext cx="4397849" cy="1413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E795C76-5067-BB75-EF4E-142B3CEEF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73"/>
          <a:stretch/>
        </p:blipFill>
        <p:spPr>
          <a:xfrm>
            <a:off x="6498283" y="1233431"/>
            <a:ext cx="4678096" cy="3428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4785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>
                <a:hlinkClick r:id="rId2"/>
              </a:rPr>
              <a:t>https://www.ibm.com/cloud/learn/three-tier-architecture</a:t>
            </a:r>
            <a:endParaRPr lang="es-EC" dirty="0"/>
          </a:p>
          <a:p>
            <a:r>
              <a:rPr lang="es-EC" dirty="0">
                <a:hlinkClick r:id="rId3"/>
              </a:rPr>
              <a:t>https://cs.uwaterloo.ca/~m2nagapp/courses/CS446/1195/Arch_Design_Activity/Layered.pdf</a:t>
            </a:r>
            <a:endParaRPr lang="es-EC" dirty="0"/>
          </a:p>
          <a:p>
            <a:r>
              <a:rPr lang="es-EC" dirty="0" err="1"/>
              <a:t>Zofía</a:t>
            </a:r>
            <a:r>
              <a:rPr lang="es-EC" dirty="0"/>
              <a:t> Jiménez, J. (2013). Aplicaciones web. Madrid, </a:t>
            </a:r>
            <a:r>
              <a:rPr lang="es-EC" dirty="0" err="1"/>
              <a:t>Spain</a:t>
            </a:r>
            <a:r>
              <a:rPr lang="es-EC" dirty="0"/>
              <a:t>: Macmillan Iberia, S.A.</a:t>
            </a:r>
          </a:p>
          <a:p>
            <a:r>
              <a:rPr lang="es-EC" dirty="0">
                <a:hlinkClick r:id="rId4"/>
              </a:rPr>
              <a:t>https://www.ecma-international.org/publications-and-standards/standards/?order=category</a:t>
            </a:r>
            <a:endParaRPr lang="es-EC" dirty="0"/>
          </a:p>
          <a:p>
            <a:r>
              <a:rPr lang="es-EC" dirty="0">
                <a:hlinkClick r:id="rId5"/>
              </a:rPr>
              <a:t>https://www.khronos.org/</a:t>
            </a:r>
            <a:endParaRPr lang="es-EC" dirty="0"/>
          </a:p>
          <a:p>
            <a:r>
              <a:rPr lang="es-EC" dirty="0">
                <a:hlinkClick r:id="rId6"/>
              </a:rPr>
              <a:t>https://www.w3.org/</a:t>
            </a:r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38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0616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4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Algo de historia…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32" y="1630065"/>
            <a:ext cx="8623935" cy="47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7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5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funciona un sitio web?</a:t>
            </a:r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79" y="2119313"/>
            <a:ext cx="6873241" cy="4057650"/>
          </a:xfrm>
          <a:prstGeom prst="rect">
            <a:avLst/>
          </a:prstGeom>
        </p:spPr>
      </p:pic>
      <p:sp>
        <p:nvSpPr>
          <p:cNvPr id="8" name="Flecha curvada hacia abajo 7"/>
          <p:cNvSpPr/>
          <p:nvPr/>
        </p:nvSpPr>
        <p:spPr>
          <a:xfrm>
            <a:off x="3825240" y="1482566"/>
            <a:ext cx="3368040" cy="9798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sp>
        <p:nvSpPr>
          <p:cNvPr id="9" name="Flecha curvada hacia abajo 8"/>
          <p:cNvSpPr/>
          <p:nvPr/>
        </p:nvSpPr>
        <p:spPr>
          <a:xfrm rot="10800000">
            <a:off x="4206239" y="5197157"/>
            <a:ext cx="3368040" cy="9798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372100" y="568706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es-EC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785360" y="1707615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es-EC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3791585"/>
            <a:ext cx="1428750" cy="1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lecha izquierda 12"/>
          <p:cNvSpPr/>
          <p:nvPr/>
        </p:nvSpPr>
        <p:spPr>
          <a:xfrm>
            <a:off x="2697479" y="4541520"/>
            <a:ext cx="624841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" name="CuadroTexto 13"/>
          <p:cNvSpPr txBox="1"/>
          <p:nvPr/>
        </p:nvSpPr>
        <p:spPr>
          <a:xfrm>
            <a:off x="9258299" y="2606775"/>
            <a:ext cx="209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Sitio web estático</a:t>
            </a:r>
            <a:endParaRPr lang="es-EC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912620" y="5807244"/>
            <a:ext cx="2407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Sitio web dinámico</a:t>
            </a:r>
            <a:endParaRPr lang="es-EC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50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3" grpId="0" animBg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27907-04E7-4769-8863-B9FBFCC9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Servidores Web</a:t>
            </a:r>
            <a:endParaRPr lang="es-EC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205AA5-C8F9-440B-96CC-B4A4C9D5F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878FE6-9493-4440-8F99-4178F21B95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663E87-4E17-4D0A-A471-3E5334E2A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46005B-9314-45DF-A6CB-DCB3166059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F91814D-A2ED-4FF3-B741-2191D71F3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371EE141-5A52-4507-841D-0AEE5456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6</a:t>
            </a:fld>
            <a:endParaRPr lang="es-ES_tradnl"/>
          </a:p>
        </p:txBody>
      </p:sp>
      <p:graphicFrame>
        <p:nvGraphicFramePr>
          <p:cNvPr id="9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81683"/>
              </p:ext>
            </p:extLst>
          </p:nvPr>
        </p:nvGraphicFramePr>
        <p:xfrm>
          <a:off x="1392368" y="1491269"/>
          <a:ext cx="9380537" cy="4506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GlassFish-icon | Brands GA - G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091" y="5085136"/>
            <a:ext cx="1766309" cy="176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Boss.org UI Desig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169865"/>
            <a:ext cx="1825625" cy="14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37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451AE-86F0-4316-B807-41E60F1B0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17" y="839971"/>
            <a:ext cx="10666763" cy="1302489"/>
          </a:xfrm>
        </p:spPr>
        <p:txBody>
          <a:bodyPr/>
          <a:lstStyle/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1A8F68-581D-4D2D-814D-E3E66E690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6117" y="2142461"/>
            <a:ext cx="10666763" cy="3811588"/>
          </a:xfrm>
        </p:spPr>
        <p:txBody>
          <a:bodyPr/>
          <a:lstStyle/>
          <a:p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43CF2C-2EBD-462A-A8E2-2590DCB7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2641EF-47FE-47DB-8517-8AA0E9C6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7</a:t>
            </a:fld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492" y="869468"/>
            <a:ext cx="7359015" cy="528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7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67" y="1094351"/>
            <a:ext cx="5873339" cy="4599867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5679918" y="2316327"/>
            <a:ext cx="3644721" cy="0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4724319" y="1348681"/>
            <a:ext cx="3644721" cy="0"/>
          </a:xfrm>
          <a:prstGeom prst="straightConnector1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6546680" y="1728103"/>
            <a:ext cx="3644721" cy="0"/>
          </a:xfrm>
          <a:prstGeom prst="straightConnector1">
            <a:avLst/>
          </a:prstGeom>
          <a:ln w="50800">
            <a:solidFill>
              <a:srgbClr val="F6F9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6546679" y="2930351"/>
            <a:ext cx="3644721" cy="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0301972" y="1497270"/>
            <a:ext cx="107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head</a:t>
            </a:r>
            <a:endParaRPr lang="es-EC" sz="2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318320" y="2685964"/>
            <a:ext cx="157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body</a:t>
            </a:r>
            <a:endParaRPr lang="es-EC" sz="2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369040" y="1094351"/>
            <a:ext cx="1198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title</a:t>
            </a:r>
            <a:endParaRPr lang="es-EC" sz="24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9324639" y="2144161"/>
            <a:ext cx="198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H1</a:t>
            </a:r>
            <a:endParaRPr lang="es-EC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03239" y="1497270"/>
            <a:ext cx="216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URL</a:t>
            </a:r>
            <a:endParaRPr lang="es-EC" sz="24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791416" y="1728102"/>
            <a:ext cx="2492111" cy="1"/>
          </a:xfrm>
          <a:prstGeom prst="straightConnector1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lamada rectangular 22"/>
          <p:cNvSpPr/>
          <p:nvPr/>
        </p:nvSpPr>
        <p:spPr>
          <a:xfrm>
            <a:off x="3608103" y="1471651"/>
            <a:ext cx="1476515" cy="487284"/>
          </a:xfrm>
          <a:prstGeom prst="wedgeRectCallou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4" name="Llamada rectangular 23"/>
          <p:cNvSpPr/>
          <p:nvPr/>
        </p:nvSpPr>
        <p:spPr>
          <a:xfrm>
            <a:off x="5084618" y="1471651"/>
            <a:ext cx="551698" cy="487284"/>
          </a:xfrm>
          <a:prstGeom prst="wedgeRectCallou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5" name="Llamada rectangular 24"/>
          <p:cNvSpPr/>
          <p:nvPr/>
        </p:nvSpPr>
        <p:spPr>
          <a:xfrm>
            <a:off x="3608103" y="1471651"/>
            <a:ext cx="2828005" cy="487284"/>
          </a:xfrm>
          <a:prstGeom prst="wedgeRectCallou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" name="CuadroTexto 2"/>
          <p:cNvSpPr txBox="1"/>
          <p:nvPr/>
        </p:nvSpPr>
        <p:spPr>
          <a:xfrm>
            <a:off x="2919121" y="3374808"/>
            <a:ext cx="5744002" cy="3139321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&lt;!DOCTYPE </a:t>
            </a:r>
            <a:r>
              <a:rPr lang="es-ES" dirty="0" err="1"/>
              <a:t>html</a:t>
            </a:r>
            <a:r>
              <a:rPr lang="es-ES" dirty="0"/>
              <a:t>&gt;</a:t>
            </a:r>
          </a:p>
          <a:p>
            <a:r>
              <a:rPr lang="es-ES" dirty="0"/>
              <a:t>&lt;!--   COMENTARIOS --&gt;</a:t>
            </a:r>
          </a:p>
          <a:p>
            <a:pPr lvl="1"/>
            <a:r>
              <a:rPr lang="es-ES" dirty="0"/>
              <a:t>&lt;</a:t>
            </a:r>
            <a:r>
              <a:rPr lang="es-ES" dirty="0" err="1"/>
              <a:t>html</a:t>
            </a:r>
            <a:r>
              <a:rPr lang="es-ES" dirty="0"/>
              <a:t>&gt;</a:t>
            </a:r>
          </a:p>
          <a:p>
            <a:pPr lvl="1"/>
            <a:r>
              <a:rPr lang="es-ES" dirty="0"/>
              <a:t>&lt;head&gt; </a:t>
            </a:r>
          </a:p>
          <a:p>
            <a:pPr lvl="2"/>
            <a:r>
              <a:rPr lang="es-ES" dirty="0"/>
              <a:t>&lt;</a:t>
            </a:r>
            <a:r>
              <a:rPr lang="es-ES" dirty="0" err="1"/>
              <a:t>title</a:t>
            </a:r>
            <a:r>
              <a:rPr lang="es-ES" dirty="0"/>
              <a:t>&gt;Mi primera página HTML&lt;/</a:t>
            </a:r>
            <a:r>
              <a:rPr lang="es-ES" dirty="0" err="1"/>
              <a:t>title</a:t>
            </a:r>
            <a:r>
              <a:rPr lang="es-ES" dirty="0"/>
              <a:t>&gt;</a:t>
            </a:r>
          </a:p>
          <a:p>
            <a:pPr lvl="1"/>
            <a:r>
              <a:rPr lang="es-ES" dirty="0"/>
              <a:t>&lt;/head&gt;</a:t>
            </a:r>
          </a:p>
          <a:p>
            <a:pPr lvl="1"/>
            <a:r>
              <a:rPr lang="es-ES" dirty="0"/>
              <a:t>&lt;</a:t>
            </a:r>
            <a:r>
              <a:rPr lang="es-ES" dirty="0" err="1"/>
              <a:t>body</a:t>
            </a:r>
            <a:r>
              <a:rPr lang="es-ES" dirty="0"/>
              <a:t>&gt;</a:t>
            </a:r>
          </a:p>
          <a:p>
            <a:pPr lvl="1"/>
            <a:r>
              <a:rPr lang="es-ES" dirty="0"/>
              <a:t>&lt;h2&gt; Hola Mundo en JSP&lt;/h2&gt;</a:t>
            </a:r>
          </a:p>
          <a:p>
            <a:pPr lvl="1"/>
            <a:r>
              <a:rPr lang="es-ES" dirty="0"/>
              <a:t>&lt;/</a:t>
            </a:r>
            <a:r>
              <a:rPr lang="es-ES" dirty="0" err="1"/>
              <a:t>body</a:t>
            </a:r>
            <a:r>
              <a:rPr lang="es-ES" dirty="0"/>
              <a:t>&gt;</a:t>
            </a:r>
          </a:p>
          <a:p>
            <a:r>
              <a:rPr lang="es-ES" dirty="0"/>
              <a:t>&lt;/</a:t>
            </a:r>
            <a:r>
              <a:rPr lang="es-ES" dirty="0" err="1"/>
              <a:t>html</a:t>
            </a:r>
            <a:r>
              <a:rPr lang="es-ES" dirty="0"/>
              <a:t>&gt;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5500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/>
      <p:bldP spid="17" grpId="0"/>
      <p:bldP spid="23" grpId="0" animBg="1"/>
      <p:bldP spid="24" grpId="0" animBg="1"/>
      <p:bldP spid="24" grpId="1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Universidad Politécnica Salesiana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F10-5802-B44A-A37D-B0795F1F681F}" type="slidenum">
              <a:rPr lang="es-ES_tradnl" smtClean="0"/>
              <a:t>9</a:t>
            </a:fld>
            <a:endParaRPr lang="es-ES_tradnl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Rectángulo 5"/>
          <p:cNvSpPr/>
          <p:nvPr/>
        </p:nvSpPr>
        <p:spPr>
          <a:xfrm>
            <a:off x="1325570" y="2331366"/>
            <a:ext cx="3623990" cy="262352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CuadroTexto 6"/>
          <p:cNvSpPr txBox="1"/>
          <p:nvPr/>
        </p:nvSpPr>
        <p:spPr>
          <a:xfrm>
            <a:off x="5738599" y="170041"/>
            <a:ext cx="5744002" cy="618630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s-EC" dirty="0"/>
              <a:t>&lt;!DOCTYPE </a:t>
            </a:r>
            <a:r>
              <a:rPr lang="es-EC" dirty="0" err="1"/>
              <a:t>html</a:t>
            </a:r>
            <a:r>
              <a:rPr lang="es-EC" dirty="0"/>
              <a:t>&gt;</a:t>
            </a:r>
          </a:p>
          <a:p>
            <a:pPr lvl="0"/>
            <a:r>
              <a:rPr lang="es-EC" dirty="0"/>
              <a:t>&lt;</a:t>
            </a:r>
            <a:r>
              <a:rPr lang="es-EC" dirty="0" err="1"/>
              <a:t>html</a:t>
            </a:r>
            <a:r>
              <a:rPr lang="es-EC" dirty="0"/>
              <a:t>&gt;</a:t>
            </a:r>
          </a:p>
          <a:p>
            <a:pPr lvl="0"/>
            <a:r>
              <a:rPr lang="es-EC" dirty="0"/>
              <a:t>&lt;head&gt;</a:t>
            </a:r>
          </a:p>
          <a:p>
            <a:pPr lvl="0"/>
            <a:r>
              <a:rPr lang="es-EC" dirty="0"/>
              <a:t>&lt;meta </a:t>
            </a:r>
            <a:r>
              <a:rPr lang="es-EC" dirty="0" err="1"/>
              <a:t>charset</a:t>
            </a:r>
            <a:r>
              <a:rPr lang="es-EC" dirty="0"/>
              <a:t>="utf-8"&gt;</a:t>
            </a:r>
          </a:p>
          <a:p>
            <a:pPr lvl="0"/>
            <a:r>
              <a:rPr lang="es-EC" dirty="0"/>
              <a:t>&lt;meta </a:t>
            </a:r>
            <a:r>
              <a:rPr lang="es-EC" dirty="0" err="1"/>
              <a:t>name</a:t>
            </a:r>
            <a:r>
              <a:rPr lang="es-EC" dirty="0"/>
              <a:t>="</a:t>
            </a:r>
            <a:r>
              <a:rPr lang="es-EC" dirty="0" err="1"/>
              <a:t>viewport</a:t>
            </a:r>
            <a:r>
              <a:rPr lang="es-EC" dirty="0"/>
              <a:t>" </a:t>
            </a:r>
            <a:r>
              <a:rPr lang="es-EC" dirty="0" err="1"/>
              <a:t>content</a:t>
            </a:r>
            <a:r>
              <a:rPr lang="es-EC" dirty="0"/>
              <a:t>="</a:t>
            </a:r>
            <a:r>
              <a:rPr lang="es-EC" dirty="0" err="1"/>
              <a:t>width</a:t>
            </a:r>
            <a:r>
              <a:rPr lang="es-EC" dirty="0"/>
              <a:t>=</a:t>
            </a:r>
            <a:r>
              <a:rPr lang="es-EC" dirty="0" err="1"/>
              <a:t>device-width</a:t>
            </a:r>
            <a:r>
              <a:rPr lang="es-EC" dirty="0"/>
              <a:t>"&gt;</a:t>
            </a:r>
          </a:p>
          <a:p>
            <a:pPr lvl="0"/>
            <a:r>
              <a:rPr lang="es-EC" dirty="0"/>
              <a:t>&lt;</a:t>
            </a:r>
            <a:r>
              <a:rPr lang="es-EC" dirty="0" err="1"/>
              <a:t>title</a:t>
            </a:r>
            <a:r>
              <a:rPr lang="es-EC" dirty="0"/>
              <a:t>&gt;Cancionero&lt;/</a:t>
            </a:r>
            <a:r>
              <a:rPr lang="es-EC" dirty="0" err="1"/>
              <a:t>title</a:t>
            </a:r>
            <a:r>
              <a:rPr lang="es-EC" dirty="0"/>
              <a:t>&gt;</a:t>
            </a:r>
          </a:p>
          <a:p>
            <a:pPr lvl="0"/>
            <a:r>
              <a:rPr lang="es-EC" dirty="0"/>
              <a:t>&lt;/head&gt;</a:t>
            </a:r>
          </a:p>
          <a:p>
            <a:pPr lvl="0"/>
            <a:r>
              <a:rPr lang="es-EC" dirty="0"/>
              <a:t>&lt;</a:t>
            </a:r>
            <a:r>
              <a:rPr lang="es-EC" dirty="0" err="1"/>
              <a:t>body</a:t>
            </a:r>
            <a:r>
              <a:rPr lang="es-EC" dirty="0"/>
              <a:t> </a:t>
            </a:r>
            <a:r>
              <a:rPr lang="es-EC" dirty="0" err="1"/>
              <a:t>bgcolor</a:t>
            </a:r>
            <a:r>
              <a:rPr lang="es-EC" dirty="0"/>
              <a:t>="FDFCDC"&gt;</a:t>
            </a:r>
          </a:p>
          <a:p>
            <a:pPr lvl="0"/>
            <a:r>
              <a:rPr lang="es-EC" dirty="0"/>
              <a:t>&lt;h1 </a:t>
            </a:r>
            <a:r>
              <a:rPr lang="es-EC" dirty="0" err="1"/>
              <a:t>style</a:t>
            </a:r>
            <a:r>
              <a:rPr lang="es-EC" dirty="0"/>
              <a:t>="color:#0081A7;" </a:t>
            </a:r>
            <a:r>
              <a:rPr lang="es-EC" dirty="0" err="1"/>
              <a:t>align</a:t>
            </a:r>
            <a:r>
              <a:rPr lang="es-EC" dirty="0"/>
              <a:t>="center"&gt;El mismo aire&lt;/h1&gt;</a:t>
            </a:r>
          </a:p>
          <a:p>
            <a:pPr lvl="0"/>
            <a:r>
              <a:rPr lang="es-EC" dirty="0"/>
              <a:t>&lt;h2 </a:t>
            </a:r>
            <a:r>
              <a:rPr lang="es-EC" dirty="0" err="1"/>
              <a:t>style</a:t>
            </a:r>
            <a:r>
              <a:rPr lang="es-EC" dirty="0"/>
              <a:t>="color:#F07167;" </a:t>
            </a:r>
            <a:r>
              <a:rPr lang="es-EC" dirty="0" err="1"/>
              <a:t>align</a:t>
            </a:r>
            <a:r>
              <a:rPr lang="es-EC" dirty="0"/>
              <a:t>="</a:t>
            </a:r>
            <a:r>
              <a:rPr lang="es-EC" dirty="0" err="1"/>
              <a:t>right</a:t>
            </a:r>
            <a:r>
              <a:rPr lang="es-EC" dirty="0"/>
              <a:t>"&gt;Camilo y Pablo </a:t>
            </a:r>
            <a:r>
              <a:rPr lang="es-EC" dirty="0" err="1"/>
              <a:t>Alborán</a:t>
            </a:r>
            <a:r>
              <a:rPr lang="es-EC" dirty="0"/>
              <a:t>&lt;/h2&gt;</a:t>
            </a:r>
          </a:p>
          <a:p>
            <a:pPr lvl="0"/>
            <a:r>
              <a:rPr lang="es-EC" dirty="0"/>
              <a:t>&lt;p </a:t>
            </a:r>
            <a:r>
              <a:rPr lang="es-EC" dirty="0" err="1"/>
              <a:t>style</a:t>
            </a:r>
            <a:r>
              <a:rPr lang="es-EC" dirty="0"/>
              <a:t>="color:#00AFB9; </a:t>
            </a:r>
            <a:r>
              <a:rPr lang="es-EC" dirty="0" err="1"/>
              <a:t>font-family:Candara</a:t>
            </a:r>
            <a:r>
              <a:rPr lang="es-EC" dirty="0"/>
              <a:t>; font-size:25px;" </a:t>
            </a:r>
            <a:r>
              <a:rPr lang="es-EC" dirty="0" err="1"/>
              <a:t>align</a:t>
            </a:r>
            <a:r>
              <a:rPr lang="es-EC" dirty="0"/>
              <a:t>="center" &gt;</a:t>
            </a:r>
          </a:p>
          <a:p>
            <a:pPr lvl="0"/>
            <a:r>
              <a:rPr lang="es-EC" dirty="0"/>
              <a:t>Si quieres, bota mis cuadernos&lt;</a:t>
            </a:r>
            <a:r>
              <a:rPr lang="es-EC" dirty="0" err="1"/>
              <a:t>br</a:t>
            </a:r>
            <a:r>
              <a:rPr lang="es-EC" dirty="0"/>
              <a:t>/&gt;</a:t>
            </a:r>
          </a:p>
          <a:p>
            <a:pPr lvl="0"/>
            <a:r>
              <a:rPr lang="es-EC" dirty="0"/>
              <a:t>Si quieres, borra hasta mi número del celular&lt;</a:t>
            </a:r>
            <a:r>
              <a:rPr lang="es-EC" dirty="0" err="1"/>
              <a:t>br</a:t>
            </a:r>
            <a:r>
              <a:rPr lang="es-EC" dirty="0"/>
              <a:t>/&gt;</a:t>
            </a:r>
          </a:p>
          <a:p>
            <a:pPr lvl="0"/>
            <a:r>
              <a:rPr lang="es-EC" dirty="0"/>
              <a:t>Si quieres, prende con mis cartas&lt;</a:t>
            </a:r>
            <a:r>
              <a:rPr lang="es-EC" dirty="0" err="1"/>
              <a:t>br</a:t>
            </a:r>
            <a:r>
              <a:rPr lang="es-EC" dirty="0"/>
              <a:t>&gt;</a:t>
            </a:r>
          </a:p>
          <a:p>
            <a:pPr lvl="0"/>
            <a:r>
              <a:rPr lang="es-EC" dirty="0"/>
              <a:t>Una fogata, a ver si logras calentar&lt;</a:t>
            </a:r>
            <a:r>
              <a:rPr lang="es-EC" dirty="0" err="1"/>
              <a:t>br</a:t>
            </a:r>
            <a:r>
              <a:rPr lang="es-EC" dirty="0"/>
              <a:t>/&gt;</a:t>
            </a:r>
          </a:p>
          <a:p>
            <a:pPr lvl="0"/>
            <a:r>
              <a:rPr lang="es-EC" dirty="0"/>
              <a:t>Lo que no pude con mis besos&lt;/p&gt;</a:t>
            </a:r>
          </a:p>
          <a:p>
            <a:pPr lvl="0"/>
            <a:r>
              <a:rPr lang="es-EC" dirty="0"/>
              <a:t>&lt;/</a:t>
            </a:r>
            <a:r>
              <a:rPr lang="es-EC" dirty="0" err="1"/>
              <a:t>body</a:t>
            </a:r>
            <a:r>
              <a:rPr lang="es-EC" dirty="0"/>
              <a:t>&gt;</a:t>
            </a:r>
          </a:p>
          <a:p>
            <a:pPr lvl="0"/>
            <a:r>
              <a:rPr lang="es-EC" dirty="0"/>
              <a:t>&lt;/</a:t>
            </a:r>
            <a:r>
              <a:rPr lang="es-EC" dirty="0" err="1"/>
              <a:t>html</a:t>
            </a:r>
            <a:r>
              <a:rPr lang="es-EC" dirty="0"/>
              <a:t>&gt;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8697045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umentos Teología" id="{374AE4D4-967A-CC4B-B9D8-774927A7BEA3}" vid="{FABC7E41-959C-8E40-9F85-56AEBB8B46A8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4070ECFA47E014E86C7B55BB6CFEA02" ma:contentTypeVersion="10" ma:contentTypeDescription="Crear nuevo documento." ma:contentTypeScope="" ma:versionID="aadb82ad53184eb8d3989a11a3b3596a">
  <xsd:schema xmlns:xsd="http://www.w3.org/2001/XMLSchema" xmlns:xs="http://www.w3.org/2001/XMLSchema" xmlns:p="http://schemas.microsoft.com/office/2006/metadata/properties" xmlns:ns2="ac64be89-d964-47c4-a729-0b2aa0cb72d9" xmlns:ns3="135f36ae-92d1-4043-89f4-94e617044bb4" targetNamespace="http://schemas.microsoft.com/office/2006/metadata/properties" ma:root="true" ma:fieldsID="3a9e4bac112ada7b254e495575c6206e" ns2:_="" ns3:_="">
    <xsd:import namespace="ac64be89-d964-47c4-a729-0b2aa0cb72d9"/>
    <xsd:import namespace="135f36ae-92d1-4043-89f4-94e617044bb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64be89-d964-47c4-a729-0b2aa0cb72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5f36ae-92d1-4043-89f4-94e617044b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9A0018-AC9A-4BD9-BF00-96BA64AE62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1A0F73-1622-4006-8F51-671A3D5BD8FB}">
  <ds:schemaRefs>
    <ds:schemaRef ds:uri="http://purl.org/dc/terms/"/>
    <ds:schemaRef ds:uri="http://www.w3.org/XML/1998/namespace"/>
    <ds:schemaRef ds:uri="http://schemas.microsoft.com/office/2006/documentManagement/types"/>
    <ds:schemaRef ds:uri="ac64be89-d964-47c4-a729-0b2aa0cb72d9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135f36ae-92d1-4043-89f4-94e617044bb4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AAE9440-A5C9-4347-BE8E-BD47173C0C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64be89-d964-47c4-a729-0b2aa0cb72d9"/>
    <ds:schemaRef ds:uri="135f36ae-92d1-4043-89f4-94e617044b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3617</TotalTime>
  <Words>1500</Words>
  <Application>Microsoft Office PowerPoint</Application>
  <PresentationFormat>Panorámica</PresentationFormat>
  <Paragraphs>237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38</vt:i4>
      </vt:variant>
    </vt:vector>
  </HeadingPairs>
  <TitlesOfParts>
    <vt:vector size="46" baseType="lpstr">
      <vt:lpstr>Archivo Black Bold</vt:lpstr>
      <vt:lpstr>Arial</vt:lpstr>
      <vt:lpstr>Arimo</vt:lpstr>
      <vt:lpstr>Calibri</vt:lpstr>
      <vt:lpstr>Calibri Light</vt:lpstr>
      <vt:lpstr>DINRoundComp</vt:lpstr>
      <vt:lpstr>Tema de Office</vt:lpstr>
      <vt:lpstr>Diseño personalizado</vt:lpstr>
      <vt:lpstr>Presentación de PowerPoint</vt:lpstr>
      <vt:lpstr>Contenidos</vt:lpstr>
      <vt:lpstr>1.1 Plataformas y arquitecturas Web </vt:lpstr>
      <vt:lpstr>Algo de historia…</vt:lpstr>
      <vt:lpstr>¿Cómo funciona un sitio web?</vt:lpstr>
      <vt:lpstr>Servidores Web</vt:lpstr>
      <vt:lpstr>Presentación de PowerPoint</vt:lpstr>
      <vt:lpstr>Presentación de PowerPoint</vt:lpstr>
      <vt:lpstr>Presentación de PowerPoint</vt:lpstr>
      <vt:lpstr>Plataformas Web</vt:lpstr>
      <vt:lpstr>Tipos de Arquitecturas</vt:lpstr>
      <vt:lpstr>Diseño Arquitectónico</vt:lpstr>
      <vt:lpstr>Presentación de PowerPoint</vt:lpstr>
      <vt:lpstr>Restricciones</vt:lpstr>
      <vt:lpstr>Pasos para implementar una arquitectura</vt:lpstr>
      <vt:lpstr>Presentación de PowerPoint</vt:lpstr>
      <vt:lpstr>A mobile crowdsourcing platform for urban infrastructure maintenance José Pablo Gómez Barrón, Miguel Ángel Manso, Ramón Alcarria, Rufino Pérez-Gómez</vt:lpstr>
      <vt:lpstr>Presentación de PowerPoint</vt:lpstr>
      <vt:lpstr>iTest: Testing Software with Mobile Crowdsourcing</vt:lpstr>
      <vt:lpstr>Presentación de PowerPoint</vt:lpstr>
      <vt:lpstr>Restful State Machines and SQL Database Josef Kufner; Radek Mařík</vt:lpstr>
      <vt:lpstr>Presentación de PowerPoint</vt:lpstr>
      <vt:lpstr>Classifying Model-View-Controller Software Applications Using Self-Organizing Maps Daniel Guamán; Soledad Delgado; Jennifer Pérez</vt:lpstr>
      <vt:lpstr>SOAP/WSDL       </vt:lpstr>
      <vt:lpstr>RESTful        </vt:lpstr>
      <vt:lpstr>Microservicios       </vt:lpstr>
      <vt:lpstr>1.2 Estándares Web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Mayra P. Cabrera Prieto</dc:creator>
  <cp:lastModifiedBy>Patsy Malena Prieto Velez</cp:lastModifiedBy>
  <cp:revision>89</cp:revision>
  <dcterms:created xsi:type="dcterms:W3CDTF">2018-03-21T15:36:11Z</dcterms:created>
  <dcterms:modified xsi:type="dcterms:W3CDTF">2022-10-25T17:42:19Z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0x01010024070ECFA47E014E86C7B55BB6CFEA02</vt:lpwstr>
  </property>
</Properties>
</file>